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  <p:sldMasterId id="2147483659" r:id="rId2"/>
  </p:sldMasterIdLst>
  <p:sldIdLst>
    <p:sldId id="263" r:id="rId3"/>
    <p:sldId id="272" r:id="rId4"/>
    <p:sldId id="300" r:id="rId5"/>
    <p:sldId id="273" r:id="rId6"/>
    <p:sldId id="275" r:id="rId7"/>
    <p:sldId id="274" r:id="rId8"/>
    <p:sldId id="276" r:id="rId9"/>
    <p:sldId id="287" r:id="rId10"/>
    <p:sldId id="288" r:id="rId11"/>
    <p:sldId id="289" r:id="rId12"/>
    <p:sldId id="27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</p:sldIdLst>
  <p:sldSz cx="12192000" cy="6858000"/>
  <p:notesSz cx="6858000" cy="9144000"/>
  <p:embeddedFontLst>
    <p:embeddedFont>
      <p:font typeface="Ubuntu" panose="020B0504030602030204" pitchFamily="34" charset="0"/>
      <p:regular r:id="rId23"/>
      <p:bold r:id="rId24"/>
      <p:italic r:id="rId25"/>
      <p:boldItalic r:id="rId26"/>
    </p:embeddedFont>
    <p:embeddedFont>
      <p:font typeface="Ubuntu Light" panose="020B0304030602030204" pitchFamily="34" charset="0"/>
      <p:regular r:id="rId27"/>
      <p:italic r:id="rId28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STĘP" id="{ECD39E88-1982-4460-9D85-28864DAE2498}">
          <p14:sldIdLst>
            <p14:sldId id="263"/>
            <p14:sldId id="272"/>
          </p14:sldIdLst>
        </p14:section>
        <p14:section name="LISTA PRZYKŁADÓW - jasne" id="{91AC2D6C-D8CF-4CAB-B813-7BF88A4957A0}">
          <p14:sldIdLst>
            <p14:sldId id="300"/>
            <p14:sldId id="273"/>
            <p14:sldId id="275"/>
            <p14:sldId id="274"/>
            <p14:sldId id="276"/>
            <p14:sldId id="287"/>
            <p14:sldId id="288"/>
            <p14:sldId id="289"/>
            <p14:sldId id="270"/>
          </p14:sldIdLst>
        </p14:section>
        <p14:section name="LISTA PRZYKŁADÓW - ciemne" id="{71050633-D7F6-42DD-BAB0-CDA628F3F0AD}">
          <p14:sldIdLst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6" pos="347" userDrawn="1">
          <p15:clr>
            <a:srgbClr val="A4A3A4"/>
          </p15:clr>
        </p15:guide>
        <p15:guide id="7" orient="horz" pos="3838" userDrawn="1">
          <p15:clr>
            <a:srgbClr val="A4A3A4"/>
          </p15:clr>
        </p15:guide>
        <p15:guide id="8" pos="7333" userDrawn="1">
          <p15:clr>
            <a:srgbClr val="A4A3A4"/>
          </p15:clr>
        </p15:guide>
        <p15:guide id="9" pos="7447" userDrawn="1">
          <p15:clr>
            <a:srgbClr val="A4A3A4"/>
          </p15:clr>
        </p15:guide>
        <p15:guide id="10" orient="horz" pos="4201" userDrawn="1">
          <p15:clr>
            <a:srgbClr val="A4A3A4"/>
          </p15:clr>
        </p15:guide>
        <p15:guide id="12" orient="horz" pos="845" userDrawn="1">
          <p15:clr>
            <a:srgbClr val="A4A3A4"/>
          </p15:clr>
        </p15:guide>
        <p15:guide id="13" orient="horz" pos="504" userDrawn="1">
          <p15:clr>
            <a:srgbClr val="A4A3A4"/>
          </p15:clr>
        </p15:guide>
        <p15:guide id="14" orient="horz" pos="663" userDrawn="1">
          <p15:clr>
            <a:srgbClr val="A4A3A4"/>
          </p15:clr>
        </p15:guide>
        <p15:guide id="15" orient="horz" pos="913" userDrawn="1">
          <p15:clr>
            <a:srgbClr val="A4A3A4"/>
          </p15:clr>
        </p15:guide>
        <p15:guide id="16" orient="horz" pos="731" userDrawn="1">
          <p15:clr>
            <a:srgbClr val="A4A3A4"/>
          </p15:clr>
        </p15:guide>
        <p15:guide id="17" pos="2547" userDrawn="1">
          <p15:clr>
            <a:srgbClr val="A4A3A4"/>
          </p15:clr>
        </p15:guide>
        <p15:guide id="18" pos="4021" userDrawn="1">
          <p15:clr>
            <a:srgbClr val="A4A3A4"/>
          </p15:clr>
        </p15:guide>
        <p15:guide id="19" pos="2751" userDrawn="1">
          <p15:clr>
            <a:srgbClr val="A4A3A4"/>
          </p15:clr>
        </p15:guide>
        <p15:guide id="20" pos="3636" userDrawn="1">
          <p15:clr>
            <a:srgbClr val="A4A3A4"/>
          </p15:clr>
        </p15:guide>
        <p15:guide id="21" pos="4951" userDrawn="1">
          <p15:clr>
            <a:srgbClr val="A4A3A4"/>
          </p15:clr>
        </p15:guide>
        <p15:guide id="22" pos="5133" userDrawn="1">
          <p15:clr>
            <a:srgbClr val="A4A3A4"/>
          </p15:clr>
        </p15:guide>
        <p15:guide id="23" orient="horz" userDrawn="1">
          <p15:clr>
            <a:srgbClr val="A4A3A4"/>
          </p15:clr>
        </p15:guide>
        <p15:guide id="24" orient="horz" pos="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870"/>
      </p:cViewPr>
      <p:guideLst>
        <p:guide orient="horz" pos="2160"/>
        <p:guide pos="3840"/>
        <p:guide orient="horz" pos="414"/>
        <p:guide pos="347"/>
        <p:guide orient="horz" pos="3838"/>
        <p:guide pos="7333"/>
        <p:guide pos="7447"/>
        <p:guide orient="horz" pos="4201"/>
        <p:guide orient="horz" pos="845"/>
        <p:guide orient="horz" pos="504"/>
        <p:guide orient="horz" pos="663"/>
        <p:guide orient="horz" pos="913"/>
        <p:guide orient="horz" pos="731"/>
        <p:guide pos="2547"/>
        <p:guide pos="4021"/>
        <p:guide pos="2751"/>
        <p:guide pos="3636"/>
        <p:guide pos="4951"/>
        <p:guide pos="5133"/>
        <p:guide orient="horz"/>
        <p:guide orient="horz" pos="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7A9E88A5-161F-486E-AC40-E7F86F197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0436" y="730800"/>
            <a:ext cx="2804733" cy="13644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549798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1708F758-CAD8-41E4-AB1D-B26E6905D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760" y="748312"/>
            <a:ext cx="2824479" cy="13428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3445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2886815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F852D6B-15B2-480E-ADFB-6808CD98A3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CEE54D18-0A1F-4911-B892-47B6E6024FD6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735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3CC6949-FC65-4C56-AB8A-7C9902D986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96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977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5A62888-1D5E-4528-BAC0-0F3447D74C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6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19BA445-8295-410A-880A-AAE5E2A0F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3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40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www.</a:t>
            </a:r>
            <a:r>
              <a:rPr lang="pl-PL" sz="2800" b="1" dirty="0">
                <a:solidFill>
                  <a:schemeClr val="bg1"/>
                </a:solidFill>
                <a:latin typeface="Ubuntu" panose="020B0504030602030204" pitchFamily="34" charset="0"/>
              </a:rPr>
              <a:t>cm-uj.krakow.pl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facebook.com/</a:t>
            </a:r>
            <a:r>
              <a:rPr lang="pl-PL" sz="2800" b="1" dirty="0" err="1">
                <a:solidFill>
                  <a:schemeClr val="bg1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bg1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B060838-EF7B-44C8-9157-1CBF84921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760" y="748312"/>
            <a:ext cx="2824479" cy="13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149292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680357C-2144-4A8D-87D3-63206E60E9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1907607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A194EBE-D016-4BC1-8A9F-72705ADD00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1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7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8201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4B0063CE-C7E5-47FB-A97B-A1DAA7525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4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7C78348-22D0-4AD0-BA3A-5B5B9ACAB4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87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www.</a:t>
            </a:r>
            <a:r>
              <a:rPr lang="pl-PL" sz="2800" b="1" dirty="0">
                <a:solidFill>
                  <a:schemeClr val="tx2"/>
                </a:solidFill>
                <a:latin typeface="Ubuntu" panose="020B0504030602030204" pitchFamily="34" charset="0"/>
              </a:rPr>
              <a:t>cm-uj.krakow.pl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facebook.com/</a:t>
            </a:r>
            <a:r>
              <a:rPr lang="pl-PL" sz="2800" b="1" dirty="0" err="1">
                <a:solidFill>
                  <a:schemeClr val="tx2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tx2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B4371AF2-4D81-45AA-BFFA-F0A67EE18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0436" y="730800"/>
            <a:ext cx="2804733" cy="13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4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D6707D9-69A4-4239-87CC-AA855D5E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50942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tytułu 2">
            <a:extLst>
              <a:ext uri="{FF2B5EF4-FFF2-40B4-BE49-F238E27FC236}">
                <a16:creationId xmlns:a16="http://schemas.microsoft.com/office/drawing/2014/main" id="{93D31CC7-A5E5-4F34-A682-4A25B475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2901"/>
            <a:ext cx="11090273" cy="655666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795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3" r:id="rId4"/>
    <p:sldLayoutId id="2147483666" r:id="rId5"/>
    <p:sldLayoutId id="2147483670" r:id="rId6"/>
    <p:sldLayoutId id="2147483667" r:id="rId7"/>
    <p:sldLayoutId id="2147483655" r:id="rId8"/>
    <p:sldLayoutId id="2147483654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089F9C73-0549-4441-BB84-F04475A7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346073"/>
            <a:ext cx="11090274" cy="568327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671C419-1785-4F7D-9E92-13054CF4B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739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9" r:id="rId5"/>
    <p:sldLayoutId id="2147483671" r:id="rId6"/>
    <p:sldLayoutId id="2147483668" r:id="rId7"/>
    <p:sldLayoutId id="2147483664" r:id="rId8"/>
    <p:sldLayoutId id="2147483665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32F12-9358-41F4-B09F-98FE99290B3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4000" dirty="0"/>
              <a:t>Szablon prezentacji</a:t>
            </a:r>
            <a:br>
              <a:rPr lang="pl-PL" sz="4000" dirty="0"/>
            </a:br>
            <a:r>
              <a:rPr lang="pl-PL" sz="4000" dirty="0"/>
              <a:t>Uniwersytetu Jagiellońskiego</a:t>
            </a:r>
            <a:br>
              <a:rPr lang="pl-PL" sz="4000" dirty="0"/>
            </a:br>
            <a:r>
              <a:rPr lang="pl-PL" sz="4000" dirty="0"/>
              <a:t>Collegium </a:t>
            </a:r>
            <a:r>
              <a:rPr lang="pl-PL" sz="4000" dirty="0" err="1"/>
              <a:t>Medicum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9759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:a16="http://schemas.microsoft.com/office/drawing/2014/main" id="{8680B7BE-0DDA-4FF1-A8B8-8ACF43E6BD0C}"/>
              </a:ext>
            </a:extLst>
          </p:cNvPr>
          <p:cNvSpPr txBox="1">
            <a:spLocks/>
          </p:cNvSpPr>
          <p:nvPr/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B54B0CF0-CDFB-4C8D-BA9F-D3EBFE5BD692}"/>
              </a:ext>
            </a:extLst>
          </p:cNvPr>
          <p:cNvCxnSpPr>
            <a:cxnSpLocks/>
          </p:cNvCxnSpPr>
          <p:nvPr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EAAC54F-AFFD-4B9C-8DAA-EBA149BCF1F4}"/>
              </a:ext>
            </a:extLst>
          </p:cNvPr>
          <p:cNvSpPr txBox="1"/>
          <p:nvPr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0E27720B-B885-4F63-8FAA-E5091C3F1A7E}"/>
              </a:ext>
            </a:extLst>
          </p:cNvPr>
          <p:cNvCxnSpPr>
            <a:cxnSpLocks/>
          </p:cNvCxnSpPr>
          <p:nvPr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>
            <a:extLst>
              <a:ext uri="{FF2B5EF4-FFF2-40B4-BE49-F238E27FC236}">
                <a16:creationId xmlns:a16="http://schemas.microsoft.com/office/drawing/2014/main" id="{3BD9518B-14B9-4006-AF6A-2F5FB44241CE}"/>
              </a:ext>
            </a:extLst>
          </p:cNvPr>
          <p:cNvSpPr txBox="1">
            <a:spLocks/>
          </p:cNvSpPr>
          <p:nvPr/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W tym slajdzie elementy nagłówka i stopki są „wklejone”.</a:t>
            </a:r>
          </a:p>
          <a:p>
            <a:r>
              <a:rPr lang="pl-PL" dirty="0"/>
              <a:t>Umożliwia to na przykład skrócenie linii pod tytułem lub usunięcie wybranych elementów.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7CBF74D9-3DFD-4151-998F-FCFA2EA4B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5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F06F2-C9B3-44EB-A365-CD0FF818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63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0B30CB5-0243-48BA-BBBC-B4B0B7E3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  <a:br>
              <a:rPr lang="pl-PL" dirty="0"/>
            </a:br>
            <a:r>
              <a:rPr lang="pl-PL" dirty="0"/>
              <a:t>Jeśliby automat czasu </a:t>
            </a:r>
            <a:br>
              <a:rPr lang="pl-PL" dirty="0"/>
            </a:br>
            <a:r>
              <a:rPr lang="pl-PL" dirty="0"/>
              <a:t>z sekundami</a:t>
            </a:r>
          </a:p>
        </p:txBody>
      </p:sp>
    </p:spTree>
    <p:extLst>
      <p:ext uri="{BB962C8B-B14F-4D97-AF65-F5344CB8AC3E}">
        <p14:creationId xmlns:p14="http://schemas.microsoft.com/office/powerpoint/2010/main" val="229433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5172F-2988-4ACF-911A-7B6DEFBF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tytuł</a:t>
            </a:r>
            <a:br>
              <a:rPr lang="pl-PL" dirty="0"/>
            </a:br>
            <a:r>
              <a:rPr lang="pl-PL" dirty="0"/>
              <a:t>rozdziału</a:t>
            </a:r>
          </a:p>
        </p:txBody>
      </p:sp>
    </p:spTree>
    <p:extLst>
      <p:ext uri="{BB962C8B-B14F-4D97-AF65-F5344CB8AC3E}">
        <p14:creationId xmlns:p14="http://schemas.microsoft.com/office/powerpoint/2010/main" val="3026329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  |  </a:t>
            </a:r>
            <a:r>
              <a:rPr lang="pl-PL" sz="1600" dirty="0">
                <a:latin typeface="Ubuntu Light" panose="020B0304030602030204" pitchFamily="34" charset="0"/>
              </a:rPr>
              <a:t>Podtytuł slajdu  -  podtytuł w jednej linii</a:t>
            </a:r>
            <a:br>
              <a:rPr lang="pl-PL" sz="1600" dirty="0"/>
            </a:br>
            <a:br>
              <a:rPr lang="pl-PL" sz="1600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  <p:sp>
        <p:nvSpPr>
          <p:cNvPr id="9" name="Symbol zastępczy tekstu 5">
            <a:extLst>
              <a:ext uri="{FF2B5EF4-FFF2-40B4-BE49-F238E27FC236}">
                <a16:creationId xmlns:a16="http://schemas.microsoft.com/office/drawing/2014/main" id="{5FB43D7A-5AC3-442D-A4A1-17058E6BBF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3527425" cy="5010120"/>
          </a:xfrm>
        </p:spPr>
        <p:txBody>
          <a:bodyPr/>
          <a:lstStyle/>
          <a:p>
            <a:r>
              <a:rPr lang="pl-PL" dirty="0"/>
              <a:t>Śródokręcia miarowo szumiały Wyglądał, jak ostatni foteli! Trwał by nadążał mordercę. Zgroza ta mesy? Pod nim, trzymając się łokciem to się, niestety, drzwi kajut, do których tkwi w tym pewna niewspółmierność, przez uchylone drzwi Wiódł końcami palców robić, spotykając rakiety obłokiem, jak dym Łączka? Wykładowca założył z Poego? Podszedł Corneliusa jego w którym poszedł kształty. Poczuł zimno do małego atlasiku gwiazd taki kołpak i pchnąć? </a:t>
            </a:r>
            <a:endParaRPr lang="en-US" dirty="0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22EDD7EA-9109-4354-BC5C-57E94C9BE884}"/>
              </a:ext>
            </a:extLst>
          </p:cNvPr>
          <p:cNvSpPr/>
          <p:nvPr/>
        </p:nvSpPr>
        <p:spPr>
          <a:xfrm>
            <a:off x="8148638" y="1180956"/>
            <a:ext cx="3492500" cy="2248044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tekstu 5">
            <a:extLst>
              <a:ext uri="{FF2B5EF4-FFF2-40B4-BE49-F238E27FC236}">
                <a16:creationId xmlns:a16="http://schemas.microsoft.com/office/drawing/2014/main" id="{23A50C8E-4E40-47FB-80D3-9E7C88E31441}"/>
              </a:ext>
            </a:extLst>
          </p:cNvPr>
          <p:cNvSpPr txBox="1">
            <a:spLocks/>
          </p:cNvSpPr>
          <p:nvPr/>
        </p:nvSpPr>
        <p:spPr>
          <a:xfrm>
            <a:off x="4367213" y="1082705"/>
            <a:ext cx="3492500" cy="5010120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solidFill>
                  <a:schemeClr val="bg1"/>
                </a:solidFill>
                <a:latin typeface="Ubuntu" panose="020B0504030602030204" pitchFamily="34" charset="0"/>
              </a:rPr>
              <a:t>. </a:t>
            </a:r>
            <a:endParaRPr lang="pl-PL" b="1" dirty="0">
              <a:solidFill>
                <a:schemeClr val="bg1"/>
              </a:solidFill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Zwyczajnego życia, zadał pytanie Kadet </a:t>
            </a:r>
            <a:r>
              <a:rPr lang="pl-PL" dirty="0" err="1">
                <a:solidFill>
                  <a:schemeClr val="bg1"/>
                </a:solidFill>
              </a:rPr>
              <a:t>Pirx</a:t>
            </a:r>
            <a:r>
              <a:rPr lang="pl-PL" dirty="0">
                <a:solidFill>
                  <a:schemeClr val="bg1"/>
                </a:solidFill>
              </a:rPr>
              <a:t> w którym był zamknięty, szafki leży </a:t>
            </a:r>
            <a:r>
              <a:rPr lang="pl-PL" dirty="0" err="1">
                <a:solidFill>
                  <a:schemeClr val="bg1"/>
                </a:solidFill>
              </a:rPr>
              <a:t>dwukoronówka</a:t>
            </a:r>
            <a:r>
              <a:rPr lang="pl-PL" dirty="0">
                <a:solidFill>
                  <a:schemeClr val="bg1"/>
                </a:solidFill>
              </a:rPr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4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9804239-667D-46A3-89BE-747A6A15AD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</a:rPr>
              <a:t>Podtytuł slajdu  -  podtytuł pod linią</a:t>
            </a:r>
            <a:endParaRPr lang="en-US" dirty="0">
              <a:latin typeface="Ubuntu Light" panose="020B0304030602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DA127F3-6678-4228-945B-EA0841E6DA0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52FB60-A923-4C64-996B-352BBE178D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33E74280-1A69-4149-9937-9401F831D2EB}"/>
              </a:ext>
            </a:extLst>
          </p:cNvPr>
          <p:cNvSpPr/>
          <p:nvPr/>
        </p:nvSpPr>
        <p:spPr>
          <a:xfrm>
            <a:off x="6390962" y="1557338"/>
            <a:ext cx="5240334" cy="4240928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16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8EC465B-2D5B-4DEF-A91B-126336B097B8}"/>
              </a:ext>
            </a:extLst>
          </p:cNvPr>
          <p:cNvSpPr/>
          <p:nvPr/>
        </p:nvSpPr>
        <p:spPr>
          <a:xfrm>
            <a:off x="6400805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81E152A-FA85-4E76-B089-30D76FF6C7FA}"/>
              </a:ext>
            </a:extLst>
          </p:cNvPr>
          <p:cNvSpPr/>
          <p:nvPr/>
        </p:nvSpPr>
        <p:spPr>
          <a:xfrm>
            <a:off x="9199277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5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1D193FA-B474-42EF-B70D-7DC4038A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C047BC-6DC5-4E2F-AA19-3263137F9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5221287" cy="3589656"/>
          </a:xfrm>
        </p:spPr>
        <p:txBody>
          <a:bodyPr/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6AA4EA1-54F2-40F6-9C86-91BC85C3B4E7}"/>
              </a:ext>
            </a:extLst>
          </p:cNvPr>
          <p:cNvSpPr/>
          <p:nvPr/>
        </p:nvSpPr>
        <p:spPr>
          <a:xfrm>
            <a:off x="6096000" y="1082705"/>
            <a:ext cx="6096000" cy="5775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rtlCol="0" anchor="ctr">
            <a:noAutofit/>
          </a:bodyPr>
          <a:lstStyle/>
          <a:p>
            <a:pPr algn="l"/>
            <a:endParaRPr lang="pl-PL" sz="2400" dirty="0">
              <a:solidFill>
                <a:schemeClr val="tx2"/>
              </a:solidFill>
              <a:latin typeface="Ubuntu Light" panose="020B03040306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4F6DDEA6-0AE4-46E9-B7EB-C77E1B7C7765}"/>
              </a:ext>
            </a:extLst>
          </p:cNvPr>
          <p:cNvSpPr/>
          <p:nvPr/>
        </p:nvSpPr>
        <p:spPr>
          <a:xfrm>
            <a:off x="6400805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F8B49889-3441-496E-96A2-884186A4F239}"/>
              </a:ext>
            </a:extLst>
          </p:cNvPr>
          <p:cNvSpPr/>
          <p:nvPr/>
        </p:nvSpPr>
        <p:spPr>
          <a:xfrm>
            <a:off x="9199277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789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89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3">
            <a:extLst>
              <a:ext uri="{FF2B5EF4-FFF2-40B4-BE49-F238E27FC236}">
                <a16:creationId xmlns:a16="http://schemas.microsoft.com/office/drawing/2014/main" id="{60687DEB-6A0E-476F-B385-C59869347837}"/>
              </a:ext>
            </a:extLst>
          </p:cNvPr>
          <p:cNvSpPr txBox="1">
            <a:spLocks/>
          </p:cNvSpPr>
          <p:nvPr/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chemeClr val="bg1"/>
                </a:solidFill>
              </a:rPr>
              <a:t>W tym slajdzie elementy nagłówka i stopki są „wklejone”.</a:t>
            </a:r>
          </a:p>
          <a:p>
            <a:r>
              <a:rPr lang="pl-PL" dirty="0">
                <a:solidFill>
                  <a:schemeClr val="bg1"/>
                </a:solidFill>
              </a:rPr>
              <a:t>Umożliwia to na przykład skrócenie linii pod tytułem lub usunięcie wybranych elementów.</a:t>
            </a:r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5BF8809E-D1C2-4B39-9416-5485223CB057}"/>
              </a:ext>
            </a:extLst>
          </p:cNvPr>
          <p:cNvSpPr txBox="1">
            <a:spLocks/>
          </p:cNvSpPr>
          <p:nvPr/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slajdu</a:t>
            </a:r>
            <a:endParaRPr lang="pl-PL" dirty="0"/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386F4A65-45AA-40CD-B7F6-462461A1852C}"/>
              </a:ext>
            </a:extLst>
          </p:cNvPr>
          <p:cNvCxnSpPr>
            <a:cxnSpLocks/>
          </p:cNvCxnSpPr>
          <p:nvPr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C66E3076-BC54-4638-BD45-93BCB09D2ACD}"/>
              </a:ext>
            </a:extLst>
          </p:cNvPr>
          <p:cNvCxnSpPr>
            <a:cxnSpLocks/>
          </p:cNvCxnSpPr>
          <p:nvPr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8E07A20C-0998-4C69-9865-050EE1F3E63B}"/>
              </a:ext>
            </a:extLst>
          </p:cNvPr>
          <p:cNvSpPr txBox="1"/>
          <p:nvPr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F3D49FEE-E228-41B4-916F-34A790E2E7E6}"/>
              </a:ext>
            </a:extLst>
          </p:cNvPr>
          <p:cNvCxnSpPr>
            <a:cxnSpLocks/>
          </p:cNvCxnSpPr>
          <p:nvPr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8D471F65-5C20-474C-89ED-6AADE57C4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1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F2E603B8-5382-43AD-A414-A61FFCAD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slajdy</a:t>
            </a:r>
          </a:p>
        </p:txBody>
      </p:sp>
      <p:sp>
        <p:nvSpPr>
          <p:cNvPr id="4" name="Symbol zastępczy tekstu 5">
            <a:extLst>
              <a:ext uri="{FF2B5EF4-FFF2-40B4-BE49-F238E27FC236}">
                <a16:creationId xmlns:a16="http://schemas.microsoft.com/office/drawing/2014/main" id="{F323109C-65EC-4E90-9557-D25A68761C54}"/>
              </a:ext>
            </a:extLst>
          </p:cNvPr>
          <p:cNvSpPr txBox="1">
            <a:spLocks/>
          </p:cNvSpPr>
          <p:nvPr/>
        </p:nvSpPr>
        <p:spPr>
          <a:xfrm>
            <a:off x="2549020" y="2951017"/>
            <a:ext cx="7093960" cy="3141807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Teksty wypełniające slajdy są wygenerowane automatycznie.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Służą wizualizacji layoutu slajdów.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Poniżej przedstawiono listę 5 przykładowych slajdów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obrazujących  </a:t>
            </a:r>
            <a: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  <a:t>5 wzorcowych slajdów na jasnym tle </a:t>
            </a:r>
            <a:b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</a:br>
            <a:r>
              <a:rPr lang="pl-PL" dirty="0">
                <a:solidFill>
                  <a:schemeClr val="bg1"/>
                </a:solidFill>
              </a:rPr>
              <a:t>zawartych w szablonie UJ CM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7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F06F2-C9B3-44EB-A365-CD0FF818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45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0B30CB5-0243-48BA-BBBC-B4B0B7E3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  <a:br>
              <a:rPr lang="pl-PL" dirty="0"/>
            </a:br>
            <a:r>
              <a:rPr lang="pl-PL" dirty="0"/>
              <a:t>Jeśliby automat czasu </a:t>
            </a:r>
            <a:br>
              <a:rPr lang="pl-PL" dirty="0"/>
            </a:br>
            <a:r>
              <a:rPr lang="pl-PL" dirty="0"/>
              <a:t>z sekundami</a:t>
            </a:r>
          </a:p>
        </p:txBody>
      </p:sp>
    </p:spTree>
    <p:extLst>
      <p:ext uri="{BB962C8B-B14F-4D97-AF65-F5344CB8AC3E}">
        <p14:creationId xmlns:p14="http://schemas.microsoft.com/office/powerpoint/2010/main" val="428039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5172F-2988-4ACF-911A-7B6DEFBF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tytuł</a:t>
            </a:r>
            <a:br>
              <a:rPr lang="pl-PL" dirty="0"/>
            </a:br>
            <a:r>
              <a:rPr lang="pl-PL" dirty="0"/>
              <a:t>rozdziału</a:t>
            </a:r>
          </a:p>
        </p:txBody>
      </p:sp>
    </p:spTree>
    <p:extLst>
      <p:ext uri="{BB962C8B-B14F-4D97-AF65-F5344CB8AC3E}">
        <p14:creationId xmlns:p14="http://schemas.microsoft.com/office/powerpoint/2010/main" val="74820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  |  </a:t>
            </a:r>
            <a:r>
              <a:rPr lang="pl-PL" sz="1600" dirty="0">
                <a:latin typeface="Ubuntu Light" panose="020B0304030602030204" pitchFamily="34" charset="0"/>
              </a:rPr>
              <a:t>Podtytuł slajdu  -  podtytuł w jednej linii</a:t>
            </a:r>
            <a:br>
              <a:rPr lang="pl-PL" sz="1600" dirty="0"/>
            </a:br>
            <a:br>
              <a:rPr lang="pl-PL" sz="1600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3492500" cy="5010120"/>
          </a:xfrm>
        </p:spPr>
        <p:txBody>
          <a:bodyPr/>
          <a:lstStyle/>
          <a:p>
            <a:r>
              <a:rPr lang="pl-PL" dirty="0"/>
              <a:t>Śródokręcia miarowo szumiały Wyglądał, jak ostatni foteli! Trwał by nadążał mordercę. Zgroza ta mesy? Pod nim, trzymając się łokciem to się, niestety, drzwi kajut, do których tkwi w tym pewna niewspółmierność, przez uchylone drzwi Wiódł końcami palców robić, spotykając rakiety obłokiem, jak dym Łączka? Wykładowca założył z Poego? Podszedł Corneliusa jego w którym poszedł kształty. Poczuł zimno do małego atlasiku gwiazd taki kołpak i pchnąć? </a:t>
            </a:r>
            <a:endParaRPr lang="en-US" dirty="0"/>
          </a:p>
        </p:txBody>
      </p:sp>
      <p:sp>
        <p:nvSpPr>
          <p:cNvPr id="18" name="Symbol zastępczy tekstu 5">
            <a:extLst>
              <a:ext uri="{FF2B5EF4-FFF2-40B4-BE49-F238E27FC236}">
                <a16:creationId xmlns:a16="http://schemas.microsoft.com/office/drawing/2014/main" id="{1B785A87-E7D9-45B6-882A-9D634F84C8DE}"/>
              </a:ext>
            </a:extLst>
          </p:cNvPr>
          <p:cNvSpPr txBox="1">
            <a:spLocks/>
          </p:cNvSpPr>
          <p:nvPr/>
        </p:nvSpPr>
        <p:spPr>
          <a:xfrm>
            <a:off x="4367213" y="1082705"/>
            <a:ext cx="3492500" cy="5010120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22EDD7EA-9109-4354-BC5C-57E94C9BE884}"/>
              </a:ext>
            </a:extLst>
          </p:cNvPr>
          <p:cNvSpPr/>
          <p:nvPr/>
        </p:nvSpPr>
        <p:spPr>
          <a:xfrm>
            <a:off x="8148638" y="1180956"/>
            <a:ext cx="3492500" cy="2248044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36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9804239-667D-46A3-89BE-747A6A15AD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</a:rPr>
              <a:t>Podtytuł slajdu  -  podtytuł pod linią</a:t>
            </a:r>
            <a:endParaRPr lang="en-US" dirty="0">
              <a:latin typeface="Ubuntu Light" panose="020B0304030602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DA127F3-6678-4228-945B-EA0841E6DA0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52FB60-A923-4C64-996B-352BBE178D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33E74280-1A69-4149-9937-9401F831D2EB}"/>
              </a:ext>
            </a:extLst>
          </p:cNvPr>
          <p:cNvSpPr/>
          <p:nvPr/>
        </p:nvSpPr>
        <p:spPr>
          <a:xfrm>
            <a:off x="6390962" y="1557338"/>
            <a:ext cx="5240334" cy="4240928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8EC465B-2D5B-4DEF-A91B-126336B097B8}"/>
              </a:ext>
            </a:extLst>
          </p:cNvPr>
          <p:cNvSpPr/>
          <p:nvPr/>
        </p:nvSpPr>
        <p:spPr>
          <a:xfrm>
            <a:off x="6400805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81E152A-FA85-4E76-B089-30D76FF6C7FA}"/>
              </a:ext>
            </a:extLst>
          </p:cNvPr>
          <p:cNvSpPr/>
          <p:nvPr/>
        </p:nvSpPr>
        <p:spPr>
          <a:xfrm>
            <a:off x="9199277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58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1D193FA-B474-42EF-B70D-7DC4038A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C047BC-6DC5-4E2F-AA19-3263137F9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5221287" cy="3589656"/>
          </a:xfrm>
        </p:spPr>
        <p:txBody>
          <a:bodyPr/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6AA4EA1-54F2-40F6-9C86-91BC85C3B4E7}"/>
              </a:ext>
            </a:extLst>
          </p:cNvPr>
          <p:cNvSpPr/>
          <p:nvPr/>
        </p:nvSpPr>
        <p:spPr>
          <a:xfrm>
            <a:off x="6096000" y="1082705"/>
            <a:ext cx="6096000" cy="5775296"/>
          </a:xfrm>
          <a:prstGeom prst="rect">
            <a:avLst/>
          </a:prstGeom>
          <a:solidFill>
            <a:schemeClr val="bg2"/>
          </a:solidFill>
        </p:spPr>
        <p:txBody>
          <a:bodyPr wrap="square" lIns="0" rtlCol="0" anchor="ctr">
            <a:noAutofit/>
          </a:bodyPr>
          <a:lstStyle/>
          <a:p>
            <a:pPr algn="l"/>
            <a:endParaRPr lang="pl-PL" sz="2400" dirty="0">
              <a:solidFill>
                <a:schemeClr val="tx2"/>
              </a:solidFill>
              <a:latin typeface="Ubuntu Light" panose="020B03040306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4F6DDEA6-0AE4-46E9-B7EB-C77E1B7C7765}"/>
              </a:ext>
            </a:extLst>
          </p:cNvPr>
          <p:cNvSpPr/>
          <p:nvPr/>
        </p:nvSpPr>
        <p:spPr>
          <a:xfrm>
            <a:off x="6400805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F8B49889-3441-496E-96A2-884186A4F239}"/>
              </a:ext>
            </a:extLst>
          </p:cNvPr>
          <p:cNvSpPr/>
          <p:nvPr/>
        </p:nvSpPr>
        <p:spPr>
          <a:xfrm>
            <a:off x="9199277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93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820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UJ CM - JAS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UJ CM - CIEM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Panoramiczny</PresentationFormat>
  <Paragraphs>54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Ubuntu Light</vt:lpstr>
      <vt:lpstr>Ubuntu</vt:lpstr>
      <vt:lpstr>Arial</vt:lpstr>
      <vt:lpstr>Motyw UJ CM - JASNY</vt:lpstr>
      <vt:lpstr>Motyw UJ CM - CIEMNY</vt:lpstr>
      <vt:lpstr>Szablon prezentacji Uniwersytetu Jagiellońskiego Collegium Medicum</vt:lpstr>
      <vt:lpstr>Przykładowe slajdy</vt:lpstr>
      <vt:lpstr>Tytuł prezentacji Jeśliby automat czasu  z sekundami</vt:lpstr>
      <vt:lpstr>Przykładowy tytuł rozdziału</vt:lpstr>
      <vt:lpstr>Tytuł slajdu - Postępowania w Przestrzeni  |  Podtytuł slajdu  -  podtytuł w jednej linii  </vt:lpstr>
      <vt:lpstr>Tytuł slajdu - Postępowania w Przestrzeni</vt:lpstr>
      <vt:lpstr>Tytuł slajdu - Postępowania w Przestrzeni </vt:lpstr>
      <vt:lpstr>Tytuł slajdu - Postępowania w Przestrzeni </vt:lpstr>
      <vt:lpstr>Prezentacja programu PowerPoint</vt:lpstr>
      <vt:lpstr>Prezentacja programu PowerPoint</vt:lpstr>
      <vt:lpstr>Prezentacja programu PowerPoint</vt:lpstr>
      <vt:lpstr>Tytuł prezentacji Jeśliby automat czasu  z sekundami</vt:lpstr>
      <vt:lpstr>Przykładowy tytuł rozdziału</vt:lpstr>
      <vt:lpstr>Tytuł slajdu - Postępowania w Przestrzeni  |  Podtytuł slajdu  -  podtytuł w jednej linii  </vt:lpstr>
      <vt:lpstr>Tytuł slajdu - Postępowania w Przestrzeni</vt:lpstr>
      <vt:lpstr>Tytuł slajdu - Postępowania w Przestrzeni </vt:lpstr>
      <vt:lpstr>Tytuł slajdu - Postępowania w Przestrzeni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2019-03-19T13:23:25Z</dcterms:created>
  <dcterms:modified xsi:type="dcterms:W3CDTF">2020-05-28T01:28:26Z</dcterms:modified>
</cp:coreProperties>
</file>