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263" r:id="rId3"/>
    <p:sldId id="272" r:id="rId4"/>
    <p:sldId id="300" r:id="rId5"/>
    <p:sldId id="273" r:id="rId6"/>
    <p:sldId id="275" r:id="rId7"/>
    <p:sldId id="274" r:id="rId8"/>
    <p:sldId id="276" r:id="rId9"/>
    <p:sldId id="287" r:id="rId10"/>
    <p:sldId id="288" r:id="rId11"/>
    <p:sldId id="289" r:id="rId12"/>
    <p:sldId id="27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buntu" panose="020B0504030602030204" pitchFamily="34" charset="0"/>
      <p:regular r:id="rId29"/>
      <p:bold r:id="rId30"/>
      <p:italic r:id="rId31"/>
      <p:boldItalic r:id="rId32"/>
    </p:embeddedFont>
    <p:embeddedFont>
      <p:font typeface="Ubuntu Light" panose="020B0304030602030204" pitchFamily="34" charset="0"/>
      <p:regular r:id="rId33"/>
      <p:italic r:id="rId3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ECD39E88-1982-4460-9D85-28864DAE2498}">
          <p14:sldIdLst>
            <p14:sldId id="263"/>
            <p14:sldId id="272"/>
          </p14:sldIdLst>
        </p14:section>
        <p14:section name="LISTA PRZYKŁADÓW - jasne" id="{91AC2D6C-D8CF-4CAB-B813-7BF88A4957A0}">
          <p14:sldIdLst>
            <p14:sldId id="300"/>
            <p14:sldId id="273"/>
            <p14:sldId id="275"/>
            <p14:sldId id="274"/>
            <p14:sldId id="276"/>
            <p14:sldId id="287"/>
            <p14:sldId id="288"/>
            <p14:sldId id="289"/>
            <p14:sldId id="270"/>
          </p14:sldIdLst>
        </p14:section>
        <p14:section name="LISTA PRZYKŁADÓW - ciemne" id="{71050633-D7F6-42DD-BAB0-CDA628F3F0AD}">
          <p14:sldIdLst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  <p15:guide id="16" orient="horz" pos="731" userDrawn="1">
          <p15:clr>
            <a:srgbClr val="A4A3A4"/>
          </p15:clr>
        </p15:guide>
        <p15:guide id="18" pos="3016" userDrawn="1">
          <p15:clr>
            <a:srgbClr val="A4A3A4"/>
          </p15:clr>
        </p15:guide>
        <p15:guide id="20" pos="2727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1" autoAdjust="0"/>
    <p:restoredTop sz="94660"/>
  </p:normalViewPr>
  <p:slideViewPr>
    <p:cSldViewPr snapToGrid="0">
      <p:cViewPr>
        <p:scale>
          <a:sx n="125" d="100"/>
          <a:sy n="125" d="100"/>
        </p:scale>
        <p:origin x="1422" y="264"/>
      </p:cViewPr>
      <p:guideLst>
        <p:guide orient="horz" pos="2160"/>
        <p:guide pos="2880"/>
        <p:guide orient="horz" pos="414"/>
        <p:guide orient="horz" pos="3838"/>
        <p:guide orient="horz" pos="4201"/>
        <p:guide orient="horz" pos="845"/>
        <p:guide orient="horz" pos="504"/>
        <p:guide orient="horz" pos="663"/>
        <p:guide orient="horz" pos="913"/>
        <p:guide orient="horz" pos="731"/>
        <p:guide pos="3016"/>
        <p:guide pos="2727"/>
        <p:guide orient="horz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682" y="72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088FDC1-4FCF-478E-A25C-DD7598C70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3BB8D17-50F7-4EF8-9FEF-C93CDE58BA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BF28-4D3C-4816-848A-6D526A48BFB7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5C0E39-0386-4AD4-8461-8F0956D96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089A56-D6A1-4324-B2D4-D6FE013F87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C4B6-0EFF-48CD-8872-CE8EE6E67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3DE7-58EE-4708-86C8-84BF9FDA288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277F2-E288-4D39-8A55-582F04B7C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67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729609"/>
            <a:ext cx="8064500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B75872-97F3-4390-A915-73ABF3A4A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748" y="731152"/>
            <a:ext cx="2678505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729609"/>
            <a:ext cx="8064500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6DF5F6-5188-43EE-913F-FB7090117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7597" y="749276"/>
            <a:ext cx="272880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046904"/>
            <a:ext cx="8064500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288681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413149" y="800100"/>
            <a:ext cx="83177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50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EE54D18-0A1F-4911-B892-47B6E6024FD6}"/>
              </a:ext>
            </a:extLst>
          </p:cNvPr>
          <p:cNvCxnSpPr>
            <a:cxnSpLocks/>
          </p:cNvCxnSpPr>
          <p:nvPr userDrawn="1"/>
        </p:nvCxnSpPr>
        <p:spPr>
          <a:xfrm>
            <a:off x="539749" y="6273800"/>
            <a:ext cx="80645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901133" y="6484002"/>
            <a:ext cx="170311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D7CF4F9C-2DD2-4FA8-9C18-FF6B73371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47" y="6273800"/>
            <a:ext cx="80645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47" y="800100"/>
            <a:ext cx="80645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7" y="1358932"/>
            <a:ext cx="4032252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901133" y="6484002"/>
            <a:ext cx="170311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08C38A3-E49E-4195-AE01-54E6E75ED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413149" y="800100"/>
            <a:ext cx="83177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50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39749" y="800100"/>
            <a:ext cx="80645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47" y="6273800"/>
            <a:ext cx="80645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7" y="1358932"/>
            <a:ext cx="4032252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901133" y="6484002"/>
            <a:ext cx="170311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99C4278-311C-477C-85F8-A59E679D9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901133" y="6484002"/>
            <a:ext cx="170311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AE622A3-72BC-4080-AA28-3A8B6F803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236422" y="2840806"/>
            <a:ext cx="6671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www.</a:t>
            </a: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cm-uj.krakow.pl/en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facebook.com/</a:t>
            </a:r>
            <a:r>
              <a:rPr lang="pl-PL" sz="2800" b="1" dirty="0" err="1">
                <a:solidFill>
                  <a:schemeClr val="bg1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bg1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236420" y="4183397"/>
            <a:ext cx="667116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3318" y="4431309"/>
            <a:ext cx="5677365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9355E0-B096-4BB5-8087-BC184CE07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7597" y="749276"/>
            <a:ext cx="272880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046904"/>
            <a:ext cx="8064500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149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66626" y="6484002"/>
            <a:ext cx="173762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49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26DF3F-AFB0-487A-8946-EF17EC6F9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5" y="1466882"/>
            <a:ext cx="4032253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66627" y="6484002"/>
            <a:ext cx="1737624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B602AF2-B826-4EEA-9FF2-BF00F1034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49" y="800100"/>
            <a:ext cx="8064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49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20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837486"/>
            <a:ext cx="4032253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28"/>
            <a:ext cx="806450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466882"/>
            <a:ext cx="4032249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66626" y="6484002"/>
            <a:ext cx="173762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B48D1BF-AA84-415A-BF33-CD738706EB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66626" y="6484002"/>
            <a:ext cx="173762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379AE61-538D-477E-B331-18EFC661B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236422" y="2840806"/>
            <a:ext cx="667115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www.</a:t>
            </a:r>
            <a:r>
              <a:rPr lang="pl-PL" sz="2800" b="1" dirty="0">
                <a:solidFill>
                  <a:schemeClr val="tx2"/>
                </a:solidFill>
                <a:latin typeface="Ubuntu" panose="020B0504030602030204" pitchFamily="34" charset="0"/>
              </a:rPr>
              <a:t>cm-uj.krakow.pl/en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facebook.com/</a:t>
            </a:r>
            <a:r>
              <a:rPr lang="pl-PL" sz="2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tx2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236420" y="4183397"/>
            <a:ext cx="66711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3318" y="4431309"/>
            <a:ext cx="5677365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763561-2C55-4576-A140-DCB1D5910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748" y="731152"/>
            <a:ext cx="2678505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6707D9-69A4-4239-87CC-AA855D5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082705"/>
            <a:ext cx="8064500" cy="50942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93D31CC7-A5E5-4F34-A682-4A25B47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2901"/>
            <a:ext cx="8064500" cy="65566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3" r:id="rId4"/>
    <p:sldLayoutId id="2147483666" r:id="rId5"/>
    <p:sldLayoutId id="2147483670" r:id="rId6"/>
    <p:sldLayoutId id="2147483667" r:id="rId7"/>
    <p:sldLayoutId id="2147483655" r:id="rId8"/>
    <p:sldLayoutId id="214748365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89F9C73-0549-4441-BB84-F04475A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6076"/>
            <a:ext cx="8064500" cy="5683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71C419-1785-4F7D-9E92-13054CF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082705"/>
            <a:ext cx="80645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873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71" r:id="rId6"/>
    <p:sldLayoutId id="2147483668" r:id="rId7"/>
    <p:sldLayoutId id="2147483664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5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132F12-9358-41F4-B09F-98FE99290B3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/>
              <a:t>Szablon prezentacji</a:t>
            </a:r>
            <a:br>
              <a:rPr lang="pl-PL" dirty="0"/>
            </a:br>
            <a:r>
              <a:rPr lang="pl-PL" dirty="0"/>
              <a:t>Uniwersytetu Jagiellońskiego</a:t>
            </a:r>
            <a:br>
              <a:rPr lang="pl-PL" dirty="0"/>
            </a:br>
            <a:r>
              <a:rPr lang="pl-PL" dirty="0"/>
              <a:t>Collegium </a:t>
            </a:r>
            <a:r>
              <a:rPr lang="pl-PL" dirty="0" err="1"/>
              <a:t>Medicum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759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3">
            <a:extLst>
              <a:ext uri="{FF2B5EF4-FFF2-40B4-BE49-F238E27FC236}">
                <a16:creationId xmlns:a16="http://schemas.microsoft.com/office/drawing/2014/main" id="{3BD9518B-14B9-4006-AF6A-2F5FB44241CE}"/>
              </a:ext>
            </a:extLst>
          </p:cNvPr>
          <p:cNvSpPr txBox="1">
            <a:spLocks/>
          </p:cNvSpPr>
          <p:nvPr/>
        </p:nvSpPr>
        <p:spPr>
          <a:xfrm>
            <a:off x="539749" y="1082705"/>
            <a:ext cx="4032250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tym slajdzie elementy nagłówka i stopki są „wklejone”.</a:t>
            </a:r>
          </a:p>
          <a:p>
            <a:r>
              <a:rPr lang="pl-PL" dirty="0"/>
              <a:t>Umożliwia to na przykład skrócenie linii pod tytułem lub usunięcie wybranych elementów.</a:t>
            </a:r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1329FC42-B2A0-4E96-94A5-FF6480534468}"/>
              </a:ext>
            </a:extLst>
          </p:cNvPr>
          <p:cNvSpPr txBox="1">
            <a:spLocks/>
          </p:cNvSpPr>
          <p:nvPr/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Tytuł slajdu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462D7831-185A-4D17-A5D2-89285052E802}"/>
              </a:ext>
            </a:extLst>
          </p:cNvPr>
          <p:cNvCxnSpPr>
            <a:cxnSpLocks/>
          </p:cNvCxnSpPr>
          <p:nvPr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5F1317A-2A2F-4E93-A4F5-F047882674AB}"/>
              </a:ext>
            </a:extLst>
          </p:cNvPr>
          <p:cNvSpPr txBox="1"/>
          <p:nvPr/>
        </p:nvSpPr>
        <p:spPr>
          <a:xfrm>
            <a:off x="7109460" y="6484002"/>
            <a:ext cx="1494791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36440B98-C01B-4F35-BDDD-EFACD993CFE1}"/>
              </a:ext>
            </a:extLst>
          </p:cNvPr>
          <p:cNvCxnSpPr>
            <a:cxnSpLocks/>
          </p:cNvCxnSpPr>
          <p:nvPr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4CA8E720-DCD1-43E8-BF5B-C896E972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5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AF06F2-C9B3-44EB-A365-CD0FF818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3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B30CB5-0243-48BA-BBBC-B4B0B7E3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 prezentacji</a:t>
            </a:r>
            <a:br>
              <a:rPr lang="pl-PL" dirty="0"/>
            </a:br>
            <a:r>
              <a:rPr lang="pl-PL" dirty="0"/>
              <a:t>Jeśliby automat czasu </a:t>
            </a:r>
            <a:br>
              <a:rPr lang="pl-PL" dirty="0"/>
            </a:br>
            <a:r>
              <a:rPr lang="pl-PL" dirty="0"/>
              <a:t>z sekundami</a:t>
            </a:r>
          </a:p>
        </p:txBody>
      </p:sp>
    </p:spTree>
    <p:extLst>
      <p:ext uri="{BB962C8B-B14F-4D97-AF65-F5344CB8AC3E}">
        <p14:creationId xmlns:p14="http://schemas.microsoft.com/office/powerpoint/2010/main" val="229433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F5172F-2988-4ACF-911A-7B6DEFBF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tytuł</a:t>
            </a:r>
            <a:br>
              <a:rPr lang="pl-PL" dirty="0"/>
            </a:br>
            <a:r>
              <a:rPr lang="pl-PL" dirty="0"/>
              <a:t>rozdziału</a:t>
            </a:r>
          </a:p>
        </p:txBody>
      </p:sp>
    </p:spTree>
    <p:extLst>
      <p:ext uri="{BB962C8B-B14F-4D97-AF65-F5344CB8AC3E}">
        <p14:creationId xmlns:p14="http://schemas.microsoft.com/office/powerpoint/2010/main" val="302632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040D59E-CF05-42D3-AF7A-A84CF78A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w Przestrzeni</a:t>
            </a:r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  |  </a:t>
            </a:r>
            <a:r>
              <a:rPr lang="pl-PL" sz="1600" dirty="0">
                <a:latin typeface="Ubuntu Light" panose="020B0304030602030204" pitchFamily="34" charset="0"/>
              </a:rPr>
              <a:t>Podtytuł slajdu  -  podtytuł w jednej linii</a:t>
            </a:r>
            <a:br>
              <a:rPr lang="pl-PL" sz="1600" dirty="0"/>
            </a:br>
            <a:br>
              <a:rPr lang="pl-PL" sz="1600" dirty="0">
                <a:latin typeface="Ubuntu Light" panose="020B0304030602030204" pitchFamily="34" charset="0"/>
                <a:cs typeface="Times New Roman" panose="02020603050405020304" pitchFamily="18" charset="0"/>
              </a:rPr>
            </a:br>
            <a:endParaRPr lang="pl-PL" sz="1600" dirty="0"/>
          </a:p>
        </p:txBody>
      </p:sp>
      <p:sp>
        <p:nvSpPr>
          <p:cNvPr id="9" name="Symbol zastępczy tekstu 5">
            <a:extLst>
              <a:ext uri="{FF2B5EF4-FFF2-40B4-BE49-F238E27FC236}">
                <a16:creationId xmlns:a16="http://schemas.microsoft.com/office/drawing/2014/main" id="{5FB43D7A-5AC3-442D-A4A1-17058E6BB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1082705"/>
            <a:ext cx="3789364" cy="5010120"/>
          </a:xfrm>
        </p:spPr>
        <p:txBody>
          <a:bodyPr/>
          <a:lstStyle/>
          <a:p>
            <a:r>
              <a:rPr lang="pl-PL" dirty="0"/>
              <a:t>Śródokręcia miarowo szumiały Wyglądał, jak ostatni foteli! Trwał by nadążał mordercę. Zgroza ta mesy? Pod nim, trzymając się łokciem to się, niestety, drzwi kajut, do których tkwi w tym pewna niewspółmierność, przez uchylone drzwi Wiódł końcami palców robić, spotykając rakiety obłokiem, jak dym Łączka? Wykładowca założył z Poego? Podszedł Corneliusa jego w którym poszedł kształty. Poczuł zimno do małego atlasiku gwiazd taki kołpak i pchnąć? </a:t>
            </a:r>
            <a:endParaRPr lang="en-US" dirty="0"/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22EDD7EA-9109-4354-BC5C-57E94C9BE884}"/>
              </a:ext>
            </a:extLst>
          </p:cNvPr>
          <p:cNvSpPr/>
          <p:nvPr/>
        </p:nvSpPr>
        <p:spPr>
          <a:xfrm>
            <a:off x="4787900" y="1180956"/>
            <a:ext cx="3832371" cy="2248044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24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9804239-667D-46A3-89BE-747A6A15AD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</a:rPr>
              <a:t>Podtytuł slajdu  -  podtytuł pod linią</a:t>
            </a:r>
            <a:endParaRPr lang="en-US" dirty="0">
              <a:latin typeface="Ubuntu Light" panose="020B0304030602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DA127F3-6678-4228-945B-EA0841E6DA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Postępowania w Przestrzeni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52FB60-A923-4C64-996B-352BBE178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7" y="1358932"/>
            <a:ext cx="3789366" cy="4733892"/>
          </a:xfrm>
        </p:spPr>
        <p:txBody>
          <a:bodyPr>
            <a:normAutofit/>
          </a:bodyPr>
          <a:lstStyle/>
          <a:p>
            <a:r>
              <a:rPr lang="pl-PL" b="1" dirty="0">
                <a:latin typeface="Ubuntu" panose="020B0504030602030204" pitchFamily="34" charset="0"/>
              </a:rPr>
              <a:t>Przykładowa zawartość</a:t>
            </a:r>
            <a:r>
              <a:rPr lang="en-US" b="1" dirty="0">
                <a:latin typeface="Ubuntu" panose="020B0504030602030204" pitchFamily="34" charset="0"/>
              </a:rPr>
              <a:t>. </a:t>
            </a:r>
            <a:endParaRPr lang="pl-PL" b="1" dirty="0">
              <a:latin typeface="Ubuntu" panose="020B0504030602030204" pitchFamily="34" charset="0"/>
            </a:endParaRPr>
          </a:p>
          <a:p>
            <a:r>
              <a:rPr lang="pl-PL" dirty="0"/>
              <a:t>Zwyczajnego życia, zadał pytanie Kadet </a:t>
            </a:r>
            <a:r>
              <a:rPr lang="pl-PL" dirty="0" err="1"/>
              <a:t>Pirx</a:t>
            </a:r>
            <a:r>
              <a:rPr lang="pl-PL" dirty="0"/>
              <a:t> w którym był zamknięty, szafki leży </a:t>
            </a:r>
            <a:r>
              <a:rPr lang="pl-PL" dirty="0" err="1"/>
              <a:t>dwukoronówka</a:t>
            </a:r>
            <a:r>
              <a:rPr lang="pl-PL" dirty="0"/>
              <a:t>? Naciśnięcie (pierwej trzeba i mogąc obracać się był dopiero w głąb sunął, nieważki pod brali na próbne był dozwolony niezły nad</a:t>
            </a:r>
          </a:p>
          <a:p>
            <a:r>
              <a:rPr lang="pl-PL" dirty="0"/>
              <a:t>czterdziestometrową stóp, wiódł go się Instytut zewnętrzny od ładowni; grubej, bardzo twardej gumy). Na automatach. Jeśliby automat czasu z sekundami powiedzieć, że wyraźnie czuł z których można strzelać i bezpiecznik wyrzutowy, którego? </a:t>
            </a:r>
            <a:endParaRPr lang="en-US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3E74280-1A69-4149-9937-9401F831D2EB}"/>
              </a:ext>
            </a:extLst>
          </p:cNvPr>
          <p:cNvSpPr/>
          <p:nvPr/>
        </p:nvSpPr>
        <p:spPr>
          <a:xfrm>
            <a:off x="4814889" y="1557338"/>
            <a:ext cx="3789361" cy="4240928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16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040D59E-CF05-42D3-AF7A-A84CF78A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Postępowania w Przestrzeni</a:t>
            </a:r>
            <a:b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94EF23C-0D61-4BD0-AC0B-97B97041A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1082705"/>
            <a:ext cx="3816349" cy="5010120"/>
          </a:xfrm>
        </p:spPr>
        <p:txBody>
          <a:bodyPr/>
          <a:lstStyle/>
          <a:p>
            <a:r>
              <a:rPr lang="pl-PL" b="1" dirty="0">
                <a:latin typeface="Ubuntu" panose="020B0504030602030204" pitchFamily="34" charset="0"/>
              </a:rPr>
              <a:t>Przykładowa zawartość</a:t>
            </a:r>
            <a:r>
              <a:rPr lang="en-US" b="1" dirty="0">
                <a:latin typeface="Ubuntu" panose="020B0504030602030204" pitchFamily="34" charset="0"/>
              </a:rPr>
              <a:t>. </a:t>
            </a:r>
            <a:endParaRPr lang="pl-PL" b="1" dirty="0">
              <a:latin typeface="Ubuntu" panose="020B0504030602030204" pitchFamily="34" charset="0"/>
            </a:endParaRPr>
          </a:p>
          <a:p>
            <a:r>
              <a:rPr lang="pl-PL" dirty="0"/>
              <a:t>Zwyczajnego życia, zadał pytanie Kadet </a:t>
            </a:r>
            <a:r>
              <a:rPr lang="pl-PL" dirty="0" err="1"/>
              <a:t>Pirx</a:t>
            </a:r>
            <a:r>
              <a:rPr lang="pl-PL" dirty="0"/>
              <a:t> w którym był zamknięty, szafki leży </a:t>
            </a:r>
            <a:r>
              <a:rPr lang="pl-PL" dirty="0" err="1"/>
              <a:t>dwukoronówka</a:t>
            </a:r>
            <a:r>
              <a:rPr lang="pl-PL" dirty="0"/>
              <a:t>? Naciśnięcie (pierwej trzeba i mogąc obracać się był dopiero w głąb sunął, nieważki pod brali na próbne był dozwolony niezły nad</a:t>
            </a:r>
          </a:p>
          <a:p>
            <a:r>
              <a:rPr lang="pl-PL" dirty="0"/>
              <a:t>czterdziestometrową stóp, wiódł go się Instytut zewnętrzny od ładowni; grubej, bardzo twardej gumy). Na automatach. Jeśliby automat czasu z sekundami powiedzieć, że wyraźnie czuł z których można strzelać i bezpiecznik wyrzutowy, którego? </a:t>
            </a:r>
          </a:p>
          <a:p>
            <a:endParaRPr lang="en-US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98EC465B-2D5B-4DEF-A91B-126336B097B8}"/>
              </a:ext>
            </a:extLst>
          </p:cNvPr>
          <p:cNvSpPr/>
          <p:nvPr/>
        </p:nvSpPr>
        <p:spPr>
          <a:xfrm>
            <a:off x="4787900" y="1160464"/>
            <a:ext cx="3816349" cy="4932362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5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D193FA-B474-42EF-B70D-7DC4038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Postępowania w Przestrzeni</a:t>
            </a:r>
            <a:b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C047BC-6DC5-4E2F-AA19-3263137F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1082704"/>
            <a:ext cx="3786193" cy="5010123"/>
          </a:xfrm>
        </p:spPr>
        <p:txBody>
          <a:bodyPr/>
          <a:lstStyle/>
          <a:p>
            <a:r>
              <a:rPr lang="pl-PL" b="1" dirty="0">
                <a:latin typeface="Ubuntu" panose="020B0504030602030204" pitchFamily="34" charset="0"/>
              </a:rPr>
              <a:t>Przykładowa zawartość</a:t>
            </a:r>
            <a:r>
              <a:rPr lang="en-US" b="1" dirty="0">
                <a:latin typeface="Ubuntu" panose="020B0504030602030204" pitchFamily="34" charset="0"/>
              </a:rPr>
              <a:t>. </a:t>
            </a:r>
            <a:endParaRPr lang="pl-PL" b="1" dirty="0">
              <a:latin typeface="Ubuntu" panose="020B0504030602030204" pitchFamily="34" charset="0"/>
            </a:endParaRPr>
          </a:p>
          <a:p>
            <a:r>
              <a:rPr lang="pl-PL" dirty="0"/>
              <a:t>Zwyczajnego życia, zadał pytanie Kadet </a:t>
            </a:r>
            <a:r>
              <a:rPr lang="pl-PL" dirty="0" err="1"/>
              <a:t>Pirx</a:t>
            </a:r>
            <a:r>
              <a:rPr lang="pl-PL" dirty="0"/>
              <a:t> w którym był zamknięty, szafki leży </a:t>
            </a:r>
            <a:r>
              <a:rPr lang="pl-PL" dirty="0" err="1"/>
              <a:t>dwukoronówka</a:t>
            </a:r>
            <a:r>
              <a:rPr lang="pl-PL" dirty="0"/>
              <a:t>? Naciśnięcie (pierwej trzeba i mogąc obracać się był dopiero w głąb sunął, nieważki pod brali na próbne był dozwolony niezły nad</a:t>
            </a:r>
          </a:p>
          <a:p>
            <a:r>
              <a:rPr lang="pl-PL" dirty="0"/>
              <a:t>czterdziestometrową stóp, wiódł go się Instytut zewnętrzny od ładowni; grubej, bardzo twardej gumy). Na automatach. Jeśliby automat czasu z sekundami powiedzieć, że wyraźnie czuł z których można strzelać i bezpiecznik wyrzutowy, którego? </a:t>
            </a:r>
            <a:endParaRPr lang="en-US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6AA4EA1-54F2-40F6-9C86-91BC85C3B4E7}"/>
              </a:ext>
            </a:extLst>
          </p:cNvPr>
          <p:cNvSpPr/>
          <p:nvPr/>
        </p:nvSpPr>
        <p:spPr>
          <a:xfrm>
            <a:off x="4572000" y="1082705"/>
            <a:ext cx="4572000" cy="5775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rtlCol="0" anchor="ctr">
            <a:no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F6DDEA6-0AE4-46E9-B7EB-C77E1B7C7765}"/>
              </a:ext>
            </a:extLst>
          </p:cNvPr>
          <p:cNvSpPr/>
          <p:nvPr/>
        </p:nvSpPr>
        <p:spPr>
          <a:xfrm>
            <a:off x="4787900" y="1480459"/>
            <a:ext cx="3816350" cy="4612369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78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89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38745" y="1082705"/>
            <a:ext cx="4033254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W tym slajdzie elementy nagłówka i stopki są „wklejone”.</a:t>
            </a:r>
          </a:p>
          <a:p>
            <a:r>
              <a:rPr lang="pl-PL" dirty="0">
                <a:solidFill>
                  <a:schemeClr val="bg1"/>
                </a:solidFill>
              </a:rPr>
              <a:t>Umożliwia to na przykład skrócenie linii pod tytułem </a:t>
            </a:r>
            <a:r>
              <a:rPr lang="pl-PL">
                <a:solidFill>
                  <a:schemeClr val="bg1"/>
                </a:solidFill>
              </a:rPr>
              <a:t>lub usunięcie </a:t>
            </a:r>
            <a:r>
              <a:rPr lang="pl-PL" dirty="0">
                <a:solidFill>
                  <a:schemeClr val="bg1"/>
                </a:solidFill>
              </a:rPr>
              <a:t>wybranych elementów.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C1A7713A-0DBE-4B74-BD92-7F981BA99CFE}"/>
              </a:ext>
            </a:extLst>
          </p:cNvPr>
          <p:cNvSpPr txBox="1">
            <a:spLocks/>
          </p:cNvSpPr>
          <p:nvPr/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Tytuł slajdu</a:t>
            </a:r>
            <a:endParaRPr lang="pl-PL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FF07E32-CFF2-4965-9D39-34AB11B56242}"/>
              </a:ext>
            </a:extLst>
          </p:cNvPr>
          <p:cNvCxnSpPr>
            <a:cxnSpLocks/>
          </p:cNvCxnSpPr>
          <p:nvPr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03872B6-0F6E-46A1-B8D8-A14EECF72A69}"/>
              </a:ext>
            </a:extLst>
          </p:cNvPr>
          <p:cNvCxnSpPr>
            <a:cxnSpLocks/>
          </p:cNvCxnSpPr>
          <p:nvPr/>
        </p:nvCxnSpPr>
        <p:spPr>
          <a:xfrm>
            <a:off x="413149" y="800100"/>
            <a:ext cx="83177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79769A51-FAF2-4E7D-8E97-40DA86118B8E}"/>
              </a:ext>
            </a:extLst>
          </p:cNvPr>
          <p:cNvCxnSpPr>
            <a:cxnSpLocks/>
          </p:cNvCxnSpPr>
          <p:nvPr/>
        </p:nvCxnSpPr>
        <p:spPr>
          <a:xfrm>
            <a:off x="539749" y="6273800"/>
            <a:ext cx="80645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DD514C2-F206-4B79-9687-7ED4A948CAE7}"/>
              </a:ext>
            </a:extLst>
          </p:cNvPr>
          <p:cNvSpPr txBox="1"/>
          <p:nvPr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4CF1EBB3-EFDE-4510-87F1-BEF01FC21F77}"/>
              </a:ext>
            </a:extLst>
          </p:cNvPr>
          <p:cNvCxnSpPr>
            <a:cxnSpLocks/>
          </p:cNvCxnSpPr>
          <p:nvPr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1B368AE3-00CD-4E77-88FA-7EBAB51CC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2E603B8-5382-43AD-A414-A61FFCAD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slajdy</a:t>
            </a:r>
          </a:p>
        </p:txBody>
      </p:sp>
      <p:sp>
        <p:nvSpPr>
          <p:cNvPr id="4" name="Symbol zastępczy tekstu 5">
            <a:extLst>
              <a:ext uri="{FF2B5EF4-FFF2-40B4-BE49-F238E27FC236}">
                <a16:creationId xmlns:a16="http://schemas.microsoft.com/office/drawing/2014/main" id="{F323109C-65EC-4E90-9557-D25A68761C54}"/>
              </a:ext>
            </a:extLst>
          </p:cNvPr>
          <p:cNvSpPr txBox="1">
            <a:spLocks/>
          </p:cNvSpPr>
          <p:nvPr/>
        </p:nvSpPr>
        <p:spPr>
          <a:xfrm>
            <a:off x="1025020" y="2951020"/>
            <a:ext cx="7093960" cy="3141807"/>
          </a:xfrm>
          <a:prstGeom prst="rect">
            <a:avLst/>
          </a:prstGeom>
        </p:spPr>
        <p:txBody>
          <a:bodyPr l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pl-PL" dirty="0">
                <a:solidFill>
                  <a:schemeClr val="bg1"/>
                </a:solidFill>
              </a:rPr>
              <a:t>Teksty wypełniające slajdy są wygenerowane automatycznie.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Służą wizualizacji layoutu slajdów.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pl-PL" dirty="0">
                <a:solidFill>
                  <a:schemeClr val="bg1"/>
                </a:solidFill>
              </a:rPr>
              <a:t>Poniżej przedstawiono listę 5 przykładowych slajdów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obrazujących  </a:t>
            </a:r>
            <a:r>
              <a:rPr lang="pl-PL" b="1" dirty="0">
                <a:solidFill>
                  <a:schemeClr val="bg1"/>
                </a:solidFill>
                <a:latin typeface="Ubuntu" panose="020B0504030602030204" pitchFamily="34" charset="0"/>
              </a:rPr>
              <a:t>5 wzorcowych slajdów na jasnym tle </a:t>
            </a:r>
            <a:br>
              <a:rPr lang="pl-PL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pl-PL" dirty="0">
                <a:solidFill>
                  <a:schemeClr val="bg1"/>
                </a:solidFill>
              </a:rPr>
              <a:t>zawartych w szablonie UJ 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6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AF06F2-C9B3-44EB-A365-CD0FF818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145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B30CB5-0243-48BA-BBBC-B4B0B7E3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 prezentacji</a:t>
            </a:r>
            <a:br>
              <a:rPr lang="pl-PL" dirty="0"/>
            </a:br>
            <a:r>
              <a:rPr lang="pl-PL" dirty="0"/>
              <a:t>Jeśliby automat czasu </a:t>
            </a:r>
            <a:br>
              <a:rPr lang="pl-PL" dirty="0"/>
            </a:br>
            <a:r>
              <a:rPr lang="pl-PL" dirty="0"/>
              <a:t>z sekundami</a:t>
            </a:r>
          </a:p>
        </p:txBody>
      </p:sp>
    </p:spTree>
    <p:extLst>
      <p:ext uri="{BB962C8B-B14F-4D97-AF65-F5344CB8AC3E}">
        <p14:creationId xmlns:p14="http://schemas.microsoft.com/office/powerpoint/2010/main" val="428039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F5172F-2988-4ACF-911A-7B6DEFBF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tytuł</a:t>
            </a:r>
            <a:br>
              <a:rPr lang="pl-PL" dirty="0"/>
            </a:br>
            <a:r>
              <a:rPr lang="pl-PL" dirty="0"/>
              <a:t>rozdziału</a:t>
            </a:r>
          </a:p>
        </p:txBody>
      </p:sp>
    </p:spTree>
    <p:extLst>
      <p:ext uri="{BB962C8B-B14F-4D97-AF65-F5344CB8AC3E}">
        <p14:creationId xmlns:p14="http://schemas.microsoft.com/office/powerpoint/2010/main" val="74820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040D59E-CF05-42D3-AF7A-A84CF78A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w Przestrzeni</a:t>
            </a:r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  |  </a:t>
            </a:r>
            <a:r>
              <a:rPr lang="pl-PL" sz="1600" dirty="0">
                <a:latin typeface="Ubuntu Light" panose="020B0304030602030204" pitchFamily="34" charset="0"/>
              </a:rPr>
              <a:t>Podtytuł slajdu  -  podtytuł w jednej linii</a:t>
            </a:r>
            <a:br>
              <a:rPr lang="pl-PL" sz="1600" dirty="0"/>
            </a:br>
            <a:br>
              <a:rPr lang="pl-PL" sz="1600" dirty="0">
                <a:latin typeface="Ubuntu Light" panose="020B0304030602030204" pitchFamily="34" charset="0"/>
                <a:cs typeface="Times New Roman" panose="02020603050405020304" pitchFamily="18" charset="0"/>
              </a:rPr>
            </a:br>
            <a:endParaRPr lang="pl-PL" sz="16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94EF23C-0D61-4BD0-AC0B-97B97041A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Śródokręcia miarowo szumiały Wyglądał, jak ostatni foteli! Trwał by nadążał mordercę. Zgroza ta mesy? Pod nim, trzymając się łokciem to się, niestety, drzwi kajut, do których tkwi w tym pewna niewspółmierność, przez uchylone drzwi Wiódł końcami palców robić, spotykając rakiety obłokiem, jak dym Łączka? Wykładowca założył z Poego? Podszedł Corneliusa jego w którym poszedł kształty. Poczuł zimno do małego atlasiku gwiazd taki kołpak i pchnąć? </a:t>
            </a:r>
            <a:endParaRPr lang="en-US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5D3E79E8-084D-4087-AE2C-0917967AF2C5}"/>
              </a:ext>
            </a:extLst>
          </p:cNvPr>
          <p:cNvSpPr/>
          <p:nvPr/>
        </p:nvSpPr>
        <p:spPr>
          <a:xfrm>
            <a:off x="4787900" y="1180956"/>
            <a:ext cx="3832371" cy="2248044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36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9804239-667D-46A3-89BE-747A6A15AD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</a:rPr>
              <a:t>Podtytuł slajdu  -  podtytuł pod linią</a:t>
            </a:r>
            <a:endParaRPr lang="en-US" dirty="0">
              <a:latin typeface="Ubuntu Light" panose="020B0304030602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DA127F3-6678-4228-945B-EA0841E6DA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Postępowania w Przestrzeni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52FB60-A923-4C64-996B-352BBE178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6" y="1466882"/>
            <a:ext cx="3789368" cy="4553634"/>
          </a:xfrm>
        </p:spPr>
        <p:txBody>
          <a:bodyPr>
            <a:normAutofit/>
          </a:bodyPr>
          <a:lstStyle/>
          <a:p>
            <a:r>
              <a:rPr lang="pl-PL" b="1" dirty="0">
                <a:latin typeface="Ubuntu" panose="020B0504030602030204" pitchFamily="34" charset="0"/>
              </a:rPr>
              <a:t>Przykładowa zawartość</a:t>
            </a:r>
            <a:r>
              <a:rPr lang="en-US" b="1" dirty="0">
                <a:latin typeface="Ubuntu" panose="020B0504030602030204" pitchFamily="34" charset="0"/>
              </a:rPr>
              <a:t>. </a:t>
            </a:r>
            <a:endParaRPr lang="pl-PL" b="1" dirty="0">
              <a:latin typeface="Ubuntu" panose="020B0504030602030204" pitchFamily="34" charset="0"/>
            </a:endParaRPr>
          </a:p>
          <a:p>
            <a:r>
              <a:rPr lang="pl-PL" dirty="0"/>
              <a:t>Zwyczajnego życia, zadał pytanie Kadet </a:t>
            </a:r>
            <a:r>
              <a:rPr lang="pl-PL" dirty="0" err="1"/>
              <a:t>Pirx</a:t>
            </a:r>
            <a:r>
              <a:rPr lang="pl-PL" dirty="0"/>
              <a:t> w którym był zamknięty, szafki leży </a:t>
            </a:r>
            <a:r>
              <a:rPr lang="pl-PL" dirty="0" err="1"/>
              <a:t>dwukoronówka</a:t>
            </a:r>
            <a:r>
              <a:rPr lang="pl-PL" dirty="0"/>
              <a:t>? Naciśnięcie (pierwej trzeba i mogąc obracać się był dopiero w głąb sunął, nieważki pod brali na próbne był dozwolony niezły nad</a:t>
            </a:r>
          </a:p>
          <a:p>
            <a:r>
              <a:rPr lang="pl-PL" dirty="0"/>
              <a:t>czterdziestometrową stóp, wiódł go się Instytut zewnętrzny od ładowni; grubej, bardzo twardej gumy). Na automatach. Jeśliby automat czasu z sekundami powiedzieć, że wyraźnie czuł z których można strzelać i bezpiecznik wyrzutowy, którego? </a:t>
            </a:r>
            <a:endParaRPr lang="en-US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3E74280-1A69-4149-9937-9401F831D2EB}"/>
              </a:ext>
            </a:extLst>
          </p:cNvPr>
          <p:cNvSpPr/>
          <p:nvPr/>
        </p:nvSpPr>
        <p:spPr>
          <a:xfrm>
            <a:off x="4814888" y="1557338"/>
            <a:ext cx="3789362" cy="4240928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8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040D59E-CF05-42D3-AF7A-A84CF78A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Postępowania w Przestrzeni</a:t>
            </a:r>
            <a:b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94EF23C-0D61-4BD0-AC0B-97B97041A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082705"/>
            <a:ext cx="3789364" cy="5010120"/>
          </a:xfrm>
        </p:spPr>
        <p:txBody>
          <a:bodyPr/>
          <a:lstStyle/>
          <a:p>
            <a:r>
              <a:rPr lang="pl-PL" b="1" dirty="0">
                <a:latin typeface="Ubuntu" panose="020B0504030602030204" pitchFamily="34" charset="0"/>
              </a:rPr>
              <a:t>Przykładowa zawartość</a:t>
            </a:r>
            <a:r>
              <a:rPr lang="en-US" b="1" dirty="0">
                <a:latin typeface="Ubuntu" panose="020B0504030602030204" pitchFamily="34" charset="0"/>
              </a:rPr>
              <a:t>. </a:t>
            </a:r>
            <a:endParaRPr lang="pl-PL" b="1" dirty="0">
              <a:latin typeface="Ubuntu" panose="020B0504030602030204" pitchFamily="34" charset="0"/>
            </a:endParaRPr>
          </a:p>
          <a:p>
            <a:r>
              <a:rPr lang="pl-PL" dirty="0"/>
              <a:t>Zwyczajnego życia, zadał pytanie Kadet </a:t>
            </a:r>
            <a:r>
              <a:rPr lang="pl-PL" dirty="0" err="1"/>
              <a:t>Pirx</a:t>
            </a:r>
            <a:r>
              <a:rPr lang="pl-PL" dirty="0"/>
              <a:t> w którym był zamknięty, szafki leży </a:t>
            </a:r>
            <a:r>
              <a:rPr lang="pl-PL" dirty="0" err="1"/>
              <a:t>dwukoronówka</a:t>
            </a:r>
            <a:r>
              <a:rPr lang="pl-PL" dirty="0"/>
              <a:t>? Naciśnięcie (pierwej trzeba i mogąc obracać się był dopiero w głąb sunął, nieważki pod brali na próbne był dozwolony niezły nad</a:t>
            </a:r>
          </a:p>
          <a:p>
            <a:r>
              <a:rPr lang="pl-PL" dirty="0"/>
              <a:t>czterdziestometrową stóp, wiódł go się Instytut zewnętrzny od ładowni; grubej, bardzo twardej gumy). Na automatach. Jeśliby automat czasu z sekundami powiedzieć, że wyraźnie czuł z których można strzelać i bezpiecznik wyrzutowy, którego? </a:t>
            </a:r>
          </a:p>
          <a:p>
            <a:endParaRPr lang="en-US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81E152A-FA85-4E76-B089-30D76FF6C7FA}"/>
              </a:ext>
            </a:extLst>
          </p:cNvPr>
          <p:cNvSpPr/>
          <p:nvPr/>
        </p:nvSpPr>
        <p:spPr>
          <a:xfrm>
            <a:off x="4814889" y="1160464"/>
            <a:ext cx="3789362" cy="4932362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58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D193FA-B474-42EF-B70D-7DC4038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  <a:t>Tytuł slajdu - </a:t>
            </a:r>
            <a:r>
              <a:rPr lang="pl-PL" dirty="0"/>
              <a:t>Postępowania w Przestrzeni</a:t>
            </a:r>
            <a:br>
              <a:rPr lang="pl-PL" dirty="0">
                <a:latin typeface="Ubuntu Light" panose="020B0304030602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C047BC-6DC5-4E2F-AA19-3263137F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1082705"/>
            <a:ext cx="3708401" cy="3589656"/>
          </a:xfrm>
        </p:spPr>
        <p:txBody>
          <a:bodyPr/>
          <a:lstStyle/>
          <a:p>
            <a:r>
              <a:rPr lang="pl-PL" b="1" dirty="0">
                <a:latin typeface="Ubuntu" panose="020B0504030602030204" pitchFamily="34" charset="0"/>
              </a:rPr>
              <a:t>Przykładowa zawartość</a:t>
            </a:r>
            <a:r>
              <a:rPr lang="en-US" b="1" dirty="0">
                <a:latin typeface="Ubuntu" panose="020B0504030602030204" pitchFamily="34" charset="0"/>
              </a:rPr>
              <a:t>. </a:t>
            </a:r>
            <a:endParaRPr lang="pl-PL" b="1" dirty="0">
              <a:latin typeface="Ubuntu" panose="020B0504030602030204" pitchFamily="34" charset="0"/>
            </a:endParaRPr>
          </a:p>
          <a:p>
            <a:r>
              <a:rPr lang="pl-PL" dirty="0"/>
              <a:t>Zwyczajnego życia, zadał pytanie Kadet </a:t>
            </a:r>
            <a:r>
              <a:rPr lang="pl-PL" dirty="0" err="1"/>
              <a:t>Pirx</a:t>
            </a:r>
            <a:r>
              <a:rPr lang="pl-PL" dirty="0"/>
              <a:t> w którym był zamknięty, szafki leży </a:t>
            </a:r>
            <a:r>
              <a:rPr lang="pl-PL" dirty="0" err="1"/>
              <a:t>dwukoronówka</a:t>
            </a:r>
            <a:r>
              <a:rPr lang="pl-PL" dirty="0"/>
              <a:t>? Naciśnięcie (pierwej trzeba i mogąc obracać się był dopiero w głąb sunął, nieważki pod brali na próbne był dozwolony niezły nad</a:t>
            </a:r>
          </a:p>
          <a:p>
            <a:r>
              <a:rPr lang="pl-PL" dirty="0"/>
              <a:t>czterdziestometrową stóp, wiódł go się Instytut zewnętrzny od ładowni; grubej, bardzo twardej gumy). Na automatach. Jeśliby automat czasu z sekundami powiedzieć, że wyraźnie czuł z których można strzelać i bezpiecznik wyrzutowy, którego? </a:t>
            </a:r>
            <a:endParaRPr lang="en-US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6AA4EA1-54F2-40F6-9C86-91BC85C3B4E7}"/>
              </a:ext>
            </a:extLst>
          </p:cNvPr>
          <p:cNvSpPr/>
          <p:nvPr/>
        </p:nvSpPr>
        <p:spPr>
          <a:xfrm>
            <a:off x="4572000" y="1082705"/>
            <a:ext cx="4572000" cy="5775296"/>
          </a:xfrm>
          <a:prstGeom prst="rect">
            <a:avLst/>
          </a:prstGeom>
          <a:solidFill>
            <a:schemeClr val="bg2"/>
          </a:solidFill>
        </p:spPr>
        <p:txBody>
          <a:bodyPr wrap="square" lIns="0" rtlCol="0" anchor="ctr">
            <a:no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8B49889-3441-496E-96A2-884186A4F239}"/>
              </a:ext>
            </a:extLst>
          </p:cNvPr>
          <p:cNvSpPr/>
          <p:nvPr/>
        </p:nvSpPr>
        <p:spPr>
          <a:xfrm>
            <a:off x="4787901" y="1480459"/>
            <a:ext cx="3816350" cy="4612369"/>
          </a:xfrm>
          <a:prstGeom prst="roundRect">
            <a:avLst>
              <a:gd name="adj" fmla="val 6367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93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820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UJ CM - JAS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UJ CM - CIEM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869</Words>
  <Application>Microsoft Office PowerPoint</Application>
  <PresentationFormat>Pokaz na ekranie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Ubuntu Light</vt:lpstr>
      <vt:lpstr>Ubuntu</vt:lpstr>
      <vt:lpstr>Arial</vt:lpstr>
      <vt:lpstr>Calibri</vt:lpstr>
      <vt:lpstr>Motyw UJ CM - JASNY</vt:lpstr>
      <vt:lpstr>Motyw UJ CM - CIEMNY</vt:lpstr>
      <vt:lpstr>Szablon prezentacji Uniwersytetu Jagiellońskiego Collegium Medicum</vt:lpstr>
      <vt:lpstr>Przykładowe slajdy</vt:lpstr>
      <vt:lpstr>Tytuł prezentacji Jeśliby automat czasu  z sekundami</vt:lpstr>
      <vt:lpstr>Przykładowy tytuł rozdziału</vt:lpstr>
      <vt:lpstr>Tytuł slajdu - w Przestrzeni  |  Podtytuł slajdu  -  podtytuł w jednej linii  </vt:lpstr>
      <vt:lpstr>Tytuł slajdu - Postępowania w Przestrzeni</vt:lpstr>
      <vt:lpstr>Tytuł slajdu - Postępowania w Przestrzeni </vt:lpstr>
      <vt:lpstr>Tytuł slajdu - Postępowania w Przestrzeni </vt:lpstr>
      <vt:lpstr>Prezentacja programu PowerPoint</vt:lpstr>
      <vt:lpstr>Prezentacja programu PowerPoint</vt:lpstr>
      <vt:lpstr>Prezentacja programu PowerPoint</vt:lpstr>
      <vt:lpstr>Tytuł prezentacji Jeśliby automat czasu  z sekundami</vt:lpstr>
      <vt:lpstr>Przykładowy tytuł rozdziału</vt:lpstr>
      <vt:lpstr>Tytuł slajdu - w Przestrzeni  |  Podtytuł slajdu  -  podtytuł w jednej linii  </vt:lpstr>
      <vt:lpstr>Tytuł slajdu - Postępowania w Przestrzeni</vt:lpstr>
      <vt:lpstr>Tytuł slajdu - Postępowania w Przestrzeni </vt:lpstr>
      <vt:lpstr>Tytuł slajdu - Postępowania w Przestrzeni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2019-03-19T13:24:16Z</dcterms:created>
  <dcterms:modified xsi:type="dcterms:W3CDTF">2020-05-28T09:54:01Z</dcterms:modified>
</cp:coreProperties>
</file>