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Ubuntu" panose="020B0504030602030204" pitchFamily="34" charset="0"/>
      <p:regular r:id="rId14"/>
      <p:bold r:id="rId15"/>
      <p:italic r:id="rId16"/>
      <p:boldItalic r:id="rId17"/>
    </p:embeddedFont>
    <p:embeddedFont>
      <p:font typeface="Ubuntu Light" panose="020B0304030602030204" pitchFamily="34" charset="0"/>
      <p:regular r:id="rId18"/>
      <p: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8" pos="3016" userDrawn="1">
          <p15:clr>
            <a:srgbClr val="A4A3A4"/>
          </p15:clr>
        </p15:guide>
        <p15:guide id="20" pos="2727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9" autoAdjust="0"/>
    <p:restoredTop sz="94660"/>
  </p:normalViewPr>
  <p:slideViewPr>
    <p:cSldViewPr snapToGrid="0">
      <p:cViewPr>
        <p:scale>
          <a:sx n="100" d="100"/>
          <a:sy n="100" d="100"/>
        </p:scale>
        <p:origin x="1134" y="804"/>
      </p:cViewPr>
      <p:guideLst>
        <p:guide orient="horz" pos="2160"/>
        <p:guide pos="2880"/>
        <p:guide orient="horz" pos="414"/>
        <p:guide orient="horz" pos="3838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3016"/>
        <p:guide pos="2727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682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088FDC1-4FCF-478E-A25C-DD7598C70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BB8D17-50F7-4EF8-9FEF-C93CDE58BA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BF28-4D3C-4816-848A-6D526A48BFB7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5C0E39-0386-4AD4-8461-8F0956D96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089A56-D6A1-4324-B2D4-D6FE013F87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C4B6-0EFF-48CD-8872-CE8EE6E67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3DE7-58EE-4708-86C8-84BF9FDA288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77F2-E288-4D39-8A55-582F04B7C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67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1953DF-D246-4806-B21D-DA76302C0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748" y="731152"/>
            <a:ext cx="267850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45C28C-E6CA-4858-B054-D1F083514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597" y="749276"/>
            <a:ext cx="272880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C7842E0E-8B00-4BD6-86E9-21982BAC8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39749" y="6273800"/>
            <a:ext cx="80645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840747" y="6484002"/>
            <a:ext cx="1763503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7" y="800100"/>
            <a:ext cx="80645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840747" y="6484002"/>
            <a:ext cx="1763503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87F5E2B-F53B-4917-BE2D-C91D66AE4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840747" y="6484002"/>
            <a:ext cx="1763503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8F14BCA-B36C-4883-8916-0FD6DAC50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6840747" y="6484002"/>
            <a:ext cx="1763503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bg1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7D3121F-0033-4423-B3DE-F24AB4EA5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22416" cy="3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236422" y="2840806"/>
            <a:ext cx="6671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cm-uj.krakow.pl/en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183397"/>
            <a:ext cx="667116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318" y="4431309"/>
            <a:ext cx="5677365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2CB57E-62F3-4403-B369-EFE3EA388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597" y="749276"/>
            <a:ext cx="272880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75254" y="6484002"/>
            <a:ext cx="172899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C772473-2585-4AE7-9142-1B67E2360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5" y="1466882"/>
            <a:ext cx="4032253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75254" y="6484002"/>
            <a:ext cx="172899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2434914-4B64-4C9F-B6F7-D7B1C5288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837486"/>
            <a:ext cx="4032253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28"/>
            <a:ext cx="806450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466882"/>
            <a:ext cx="4032249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75254" y="6484002"/>
            <a:ext cx="172899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41D5CC2-157F-4DB4-BA16-B6522A12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6875254" y="6484002"/>
            <a:ext cx="1728998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>
                <a:solidFill>
                  <a:schemeClr val="tx2"/>
                </a:solidFill>
                <a:latin typeface="Ubuntu" pitchFamily="34" charset="0"/>
              </a:rPr>
              <a:t>cm-uj.krakow.pl/en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A918CD0-8BB0-4FB7-A9B5-2D9DBF7ED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400974"/>
            <a:ext cx="1182304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236422" y="2840806"/>
            <a:ext cx="667115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cm-uj.krakow.pl/en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183397"/>
            <a:ext cx="66711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318" y="4431309"/>
            <a:ext cx="5677365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48EEDD-93C7-45D2-80DF-EA8097E8C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748" y="731152"/>
            <a:ext cx="267850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2901"/>
            <a:ext cx="8064500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6076"/>
            <a:ext cx="8064500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446D8-9103-4903-BBCF-92F8DE6D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0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A867D-0579-4A67-A160-DA5B44BE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4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3A90B92-A9D9-40C1-AB07-BDB24D5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8F26F9-5094-417F-9DF1-AB35EA6E2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60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760066B-241E-4EF7-AA3F-56C6D7779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6C31AA0-2F5C-4B07-B81E-40CAB428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5FD41DD-53EB-40D0-B8E9-51B62D115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6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D5004A8-6025-4215-988D-BBA97EC2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736982"/>
      </p:ext>
    </p:extLst>
  </p:cSld>
  <p:clrMapOvr>
    <a:masterClrMapping/>
  </p:clrMapOvr>
</p:sld>
</file>

<file path=ppt/theme/theme1.xml><?xml version="1.0" encoding="utf-8"?>
<a:theme xmlns:a="http://schemas.openxmlformats.org/drawingml/2006/main" name="UJCM-TEMPLATE-EN-4-3-2019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JCM-TEMPLATE-EN-4-3-2019.potx" id="{AD515199-14D8-49DE-8762-B0E422ED7AB2}" vid="{66E6EFC1-C69E-4363-BF90-7FA356DA2647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JCM-TEMPLATE-EN-4-3-2019.potx" id="{AD515199-14D8-49DE-8762-B0E422ED7AB2}" vid="{09C0757F-097C-495D-BE42-5E69B9A4533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UJCM-TEMPLATE-EN-4-3-2019</Template>
  <TotalTime>0</TotalTime>
  <Words>0</Words>
  <Application>Microsoft Office PowerPoint</Application>
  <PresentationFormat>Pokaz na ekranie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Ubuntu Light</vt:lpstr>
      <vt:lpstr>Arial</vt:lpstr>
      <vt:lpstr>Ubuntu</vt:lpstr>
      <vt:lpstr>Calibri</vt:lpstr>
      <vt:lpstr>UJCM-TEMPLATE-EN-4-3-2019</vt:lpstr>
      <vt:lpstr>Motyw UJ CM - CIEMNY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2019-06-17T18:38:04Z</dcterms:created>
  <dcterms:modified xsi:type="dcterms:W3CDTF">2020-05-28T09:54:35Z</dcterms:modified>
</cp:coreProperties>
</file>