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  <p:sldMasterId id="2147483659" r:id="rId2"/>
  </p:sldMasterIdLst>
  <p:sldIdLst>
    <p:sldId id="263" r:id="rId3"/>
    <p:sldId id="272" r:id="rId4"/>
    <p:sldId id="300" r:id="rId5"/>
    <p:sldId id="273" r:id="rId6"/>
    <p:sldId id="275" r:id="rId7"/>
    <p:sldId id="274" r:id="rId8"/>
    <p:sldId id="276" r:id="rId9"/>
    <p:sldId id="287" r:id="rId10"/>
    <p:sldId id="288" r:id="rId11"/>
    <p:sldId id="27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9" r:id="rId20"/>
  </p:sldIdLst>
  <p:sldSz cx="12192000" cy="6858000"/>
  <p:notesSz cx="6858000" cy="9144000"/>
  <p:embeddedFontLst>
    <p:embeddedFont>
      <p:font typeface="Ubuntu" panose="020B0504030602030204" pitchFamily="34" charset="0"/>
      <p:regular r:id="rId21"/>
      <p:bold r:id="rId22"/>
      <p:italic r:id="rId23"/>
      <p:boldItalic r:id="rId24"/>
    </p:embeddedFont>
    <p:embeddedFont>
      <p:font typeface="Ubuntu Light" panose="020B0304030602030204" pitchFamily="34" charset="0"/>
      <p:regular r:id="rId25"/>
      <p:italic r:id="rId26"/>
    </p:embeddedFont>
  </p:embeddedFont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STĘP" id="{ECD39E88-1982-4460-9D85-28864DAE2498}">
          <p14:sldIdLst>
            <p14:sldId id="263"/>
            <p14:sldId id="272"/>
          </p14:sldIdLst>
        </p14:section>
        <p14:section name="LISTA PRZYKŁADÓW - jasne" id="{91AC2D6C-D8CF-4CAB-B813-7BF88A4957A0}">
          <p14:sldIdLst>
            <p14:sldId id="300"/>
            <p14:sldId id="273"/>
            <p14:sldId id="275"/>
            <p14:sldId id="274"/>
            <p14:sldId id="276"/>
            <p14:sldId id="287"/>
            <p14:sldId id="288"/>
            <p14:sldId id="270"/>
          </p14:sldIdLst>
        </p14:section>
        <p14:section name="LISTA PRZYKŁADÓW - ciemne" id="{71050633-D7F6-42DD-BAB0-CDA628F3F0AD}">
          <p14:sldIdLst>
            <p14:sldId id="301"/>
            <p14:sldId id="302"/>
            <p14:sldId id="303"/>
            <p14:sldId id="304"/>
            <p14:sldId id="305"/>
            <p14:sldId id="306"/>
            <p14:sldId id="307"/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414" userDrawn="1">
          <p15:clr>
            <a:srgbClr val="A4A3A4"/>
          </p15:clr>
        </p15:guide>
        <p15:guide id="6" pos="347" userDrawn="1">
          <p15:clr>
            <a:srgbClr val="A4A3A4"/>
          </p15:clr>
        </p15:guide>
        <p15:guide id="7" orient="horz" pos="3838" userDrawn="1">
          <p15:clr>
            <a:srgbClr val="A4A3A4"/>
          </p15:clr>
        </p15:guide>
        <p15:guide id="8" pos="7333" userDrawn="1">
          <p15:clr>
            <a:srgbClr val="A4A3A4"/>
          </p15:clr>
        </p15:guide>
        <p15:guide id="9" pos="7447" userDrawn="1">
          <p15:clr>
            <a:srgbClr val="A4A3A4"/>
          </p15:clr>
        </p15:guide>
        <p15:guide id="10" orient="horz" pos="4201" userDrawn="1">
          <p15:clr>
            <a:srgbClr val="A4A3A4"/>
          </p15:clr>
        </p15:guide>
        <p15:guide id="12" orient="horz" pos="845" userDrawn="1">
          <p15:clr>
            <a:srgbClr val="A4A3A4"/>
          </p15:clr>
        </p15:guide>
        <p15:guide id="13" orient="horz" pos="504" userDrawn="1">
          <p15:clr>
            <a:srgbClr val="A4A3A4"/>
          </p15:clr>
        </p15:guide>
        <p15:guide id="14" orient="horz" pos="663" userDrawn="1">
          <p15:clr>
            <a:srgbClr val="A4A3A4"/>
          </p15:clr>
        </p15:guide>
        <p15:guide id="15" orient="horz" pos="913" userDrawn="1">
          <p15:clr>
            <a:srgbClr val="A4A3A4"/>
          </p15:clr>
        </p15:guide>
        <p15:guide id="16" orient="horz" pos="731" userDrawn="1">
          <p15:clr>
            <a:srgbClr val="A4A3A4"/>
          </p15:clr>
        </p15:guide>
        <p15:guide id="17" pos="2547" userDrawn="1">
          <p15:clr>
            <a:srgbClr val="A4A3A4"/>
          </p15:clr>
        </p15:guide>
        <p15:guide id="18" pos="4021" userDrawn="1">
          <p15:clr>
            <a:srgbClr val="A4A3A4"/>
          </p15:clr>
        </p15:guide>
        <p15:guide id="19" pos="2751" userDrawn="1">
          <p15:clr>
            <a:srgbClr val="A4A3A4"/>
          </p15:clr>
        </p15:guide>
        <p15:guide id="20" pos="3636" userDrawn="1">
          <p15:clr>
            <a:srgbClr val="A4A3A4"/>
          </p15:clr>
        </p15:guide>
        <p15:guide id="21" pos="4951" userDrawn="1">
          <p15:clr>
            <a:srgbClr val="A4A3A4"/>
          </p15:clr>
        </p15:guide>
        <p15:guide id="22" pos="5133" userDrawn="1">
          <p15:clr>
            <a:srgbClr val="A4A3A4"/>
          </p15:clr>
        </p15:guide>
        <p15:guide id="23" orient="horz" userDrawn="1">
          <p15:clr>
            <a:srgbClr val="A4A3A4"/>
          </p15:clr>
        </p15:guide>
        <p15:guide id="24" orient="horz" pos="9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96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330"/>
      </p:cViewPr>
      <p:guideLst>
        <p:guide orient="horz" pos="2160"/>
        <p:guide pos="3840"/>
        <p:guide orient="horz" pos="414"/>
        <p:guide pos="347"/>
        <p:guide orient="horz" pos="3838"/>
        <p:guide pos="7333"/>
        <p:guide pos="7447"/>
        <p:guide orient="horz" pos="4201"/>
        <p:guide orient="horz" pos="845"/>
        <p:guide orient="horz" pos="504"/>
        <p:guide orient="horz" pos="663"/>
        <p:guide orient="horz" pos="913"/>
        <p:guide orient="horz" pos="731"/>
        <p:guide pos="2547"/>
        <p:guide pos="4021"/>
        <p:guide pos="2751"/>
        <p:guide pos="3636"/>
        <p:guide pos="4951"/>
        <p:guide pos="5133"/>
        <p:guide orient="horz"/>
        <p:guide orient="horz" pos="9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6.fntdata"/><Relationship Id="rId3" Type="http://schemas.openxmlformats.org/officeDocument/2006/relationships/slide" Target="slides/slide1.xml"/><Relationship Id="rId21" Type="http://schemas.openxmlformats.org/officeDocument/2006/relationships/font" Target="fonts/font1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5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4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3.fntdata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2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0">
            <a:extLst>
              <a:ext uri="{FF2B5EF4-FFF2-40B4-BE49-F238E27FC236}">
                <a16:creationId xmlns:a16="http://schemas.microsoft.com/office/drawing/2014/main" id="{B3DBDFF0-D614-493D-BA48-E07461D304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326" y="2729606"/>
            <a:ext cx="11055349" cy="3374441"/>
          </a:xfrm>
          <a:prstGeom prst="rect">
            <a:avLst/>
          </a:prstGeom>
        </p:spPr>
        <p:txBody>
          <a:bodyPr lIns="0" rIns="0"/>
          <a:lstStyle>
            <a:lvl1pPr algn="ctr">
              <a:lnSpc>
                <a:spcPct val="100000"/>
              </a:lnSpc>
              <a:spcBef>
                <a:spcPts val="0"/>
              </a:spcBef>
              <a:defRPr sz="40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Tytuł prezentacji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5D87AB10-B876-4896-B3B5-A74ED8B768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56748" y="731152"/>
            <a:ext cx="2678504" cy="15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798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0">
            <a:extLst>
              <a:ext uri="{FF2B5EF4-FFF2-40B4-BE49-F238E27FC236}">
                <a16:creationId xmlns:a16="http://schemas.microsoft.com/office/drawing/2014/main" id="{B3DBDFF0-D614-493D-BA48-E07461D304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326" y="2729606"/>
            <a:ext cx="11055349" cy="3374441"/>
          </a:xfrm>
          <a:prstGeom prst="rect">
            <a:avLst/>
          </a:prstGeom>
        </p:spPr>
        <p:txBody>
          <a:bodyPr lIns="0" rIns="0"/>
          <a:lstStyle>
            <a:lvl1pPr algn="ctr">
              <a:lnSpc>
                <a:spcPct val="100000"/>
              </a:lnSpc>
              <a:spcBef>
                <a:spcPts val="0"/>
              </a:spcBef>
              <a:defRPr sz="40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 prezentacji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8D47535-4981-4544-9225-28324DFBAE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1597" y="749276"/>
            <a:ext cx="2728806" cy="15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599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zia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0">
            <a:extLst>
              <a:ext uri="{FF2B5EF4-FFF2-40B4-BE49-F238E27FC236}">
                <a16:creationId xmlns:a16="http://schemas.microsoft.com/office/drawing/2014/main" id="{B3DBDFF0-D614-493D-BA48-E07461D304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326" y="2046904"/>
            <a:ext cx="11055349" cy="3374441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Wpisz tytuł rozdziału</a:t>
            </a:r>
          </a:p>
        </p:txBody>
      </p:sp>
    </p:spTree>
    <p:extLst>
      <p:ext uri="{BB962C8B-B14F-4D97-AF65-F5344CB8AC3E}">
        <p14:creationId xmlns:p14="http://schemas.microsoft.com/office/powerpoint/2010/main" val="28868154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345528"/>
            <a:ext cx="11090274" cy="417187"/>
          </a:xfrm>
          <a:prstGeom prst="rect">
            <a:avLst/>
          </a:prstGeom>
        </p:spPr>
        <p:txBody>
          <a:bodyPr lIns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082705"/>
            <a:ext cx="5545136" cy="501012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  <p:cxnSp>
        <p:nvCxnSpPr>
          <p:cNvPr id="14" name="Łącznik prosty 13">
            <a:extLst>
              <a:ext uri="{FF2B5EF4-FFF2-40B4-BE49-F238E27FC236}">
                <a16:creationId xmlns:a16="http://schemas.microsoft.com/office/drawing/2014/main" id="{CEE54D18-0A1F-4911-B892-47B6E6024FD6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B01AA776-3549-4B83-8EE3-9428832224FF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>
                <a:solidFill>
                  <a:schemeClr val="bg1"/>
                </a:solidFill>
                <a:latin typeface="Ubuntu Light" pitchFamily="34" charset="0"/>
              </a:rPr>
              <a:t>www.</a:t>
            </a:r>
            <a:r>
              <a:rPr lang="pl-PL" sz="1051" b="1" dirty="0">
                <a:solidFill>
                  <a:schemeClr val="bg1"/>
                </a:solidFill>
                <a:latin typeface="Ubuntu" pitchFamily="34" charset="0"/>
              </a:rPr>
              <a:t>cm-uj.krakow.pl/en</a:t>
            </a:r>
          </a:p>
        </p:txBody>
      </p: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id="{A16889B1-82C5-4B5F-B923-F2C787E8C857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az 8">
            <a:extLst>
              <a:ext uri="{FF2B5EF4-FFF2-40B4-BE49-F238E27FC236}">
                <a16:creationId xmlns:a16="http://schemas.microsoft.com/office/drawing/2014/main" id="{90D90F63-9CA8-4E1D-9899-8DB99BC8E7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392927"/>
            <a:ext cx="1222416" cy="32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735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, podtyty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34E18764-782D-4471-8791-C83E8BF1A58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837483"/>
            <a:ext cx="5545137" cy="311233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Podtytuł slajdu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45528"/>
            <a:ext cx="11090271" cy="417190"/>
          </a:xfrm>
          <a:prstGeom prst="rect">
            <a:avLst/>
          </a:prstGeom>
        </p:spPr>
        <p:txBody>
          <a:bodyPr lIns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358932"/>
            <a:ext cx="5545136" cy="4733892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B01AA776-3549-4B83-8EE3-9428832224FF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>
                <a:solidFill>
                  <a:schemeClr val="bg1"/>
                </a:solidFill>
                <a:latin typeface="Ubuntu Light" pitchFamily="34" charset="0"/>
              </a:rPr>
              <a:t>www.</a:t>
            </a:r>
            <a:r>
              <a:rPr lang="pl-PL" sz="1051" b="1" dirty="0">
                <a:solidFill>
                  <a:schemeClr val="bg1"/>
                </a:solidFill>
                <a:latin typeface="Ubuntu" pitchFamily="34" charset="0"/>
              </a:rPr>
              <a:t>cm-uj.krakow.pl/en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8EC3F617-D91D-4382-89E7-A94D852158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392927"/>
            <a:ext cx="1222416" cy="32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7962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 - bez stop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345528"/>
            <a:ext cx="11090274" cy="417187"/>
          </a:xfrm>
          <a:prstGeom prst="rect">
            <a:avLst/>
          </a:prstGeom>
        </p:spPr>
        <p:txBody>
          <a:bodyPr lIns="0">
            <a:no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082705"/>
            <a:ext cx="5545136" cy="501012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id="{A16889B1-82C5-4B5F-B923-F2C787E8C857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977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, podtytył i zawartość - bez stop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34E18764-782D-4471-8791-C83E8BF1A58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837483"/>
            <a:ext cx="5545137" cy="311233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Podtytuł slajdu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45528"/>
            <a:ext cx="11090271" cy="417190"/>
          </a:xfrm>
          <a:prstGeom prst="rect">
            <a:avLst/>
          </a:prstGeom>
        </p:spPr>
        <p:txBody>
          <a:bodyPr lIns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358932"/>
            <a:ext cx="5545136" cy="4733892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B01AA776-3549-4B83-8EE3-9428832224FF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>
                <a:solidFill>
                  <a:schemeClr val="bg1"/>
                </a:solidFill>
                <a:latin typeface="Ubuntu Light" pitchFamily="34" charset="0"/>
              </a:rPr>
              <a:t>www.</a:t>
            </a:r>
            <a:r>
              <a:rPr lang="pl-PL" sz="1051" b="1" dirty="0">
                <a:solidFill>
                  <a:schemeClr val="bg1"/>
                </a:solidFill>
                <a:latin typeface="Ubuntu" pitchFamily="34" charset="0"/>
              </a:rPr>
              <a:t>cm-uj.krakow.pl/en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44E78BAA-5E4E-48EA-B2BD-928B732AB6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392927"/>
            <a:ext cx="1222416" cy="32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0967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p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>
            <a:extLst>
              <a:ext uri="{FF2B5EF4-FFF2-40B4-BE49-F238E27FC236}">
                <a16:creationId xmlns:a16="http://schemas.microsoft.com/office/drawing/2014/main" id="{B01AA776-3549-4B83-8EE3-9428832224FF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>
                <a:solidFill>
                  <a:schemeClr val="bg1"/>
                </a:solidFill>
                <a:latin typeface="Ubuntu Light" pitchFamily="34" charset="0"/>
              </a:rPr>
              <a:t>www.</a:t>
            </a:r>
            <a:r>
              <a:rPr lang="pl-PL" sz="1051" b="1" dirty="0">
                <a:solidFill>
                  <a:schemeClr val="bg1"/>
                </a:solidFill>
                <a:latin typeface="Ubuntu" pitchFamily="34" charset="0"/>
              </a:rPr>
              <a:t>cm-uj.krakow.pl/en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8A3A1B0C-F8FA-49CA-91A0-0A99751BE1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392927"/>
            <a:ext cx="1222416" cy="32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735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4072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cje końcow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671F7AE5-CEE1-424D-A010-91399B49C25D}"/>
              </a:ext>
            </a:extLst>
          </p:cNvPr>
          <p:cNvSpPr txBox="1"/>
          <p:nvPr userDrawn="1"/>
        </p:nvSpPr>
        <p:spPr>
          <a:xfrm>
            <a:off x="1648560" y="2840806"/>
            <a:ext cx="88948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pl-PL" sz="2800" dirty="0">
                <a:solidFill>
                  <a:schemeClr val="bg1"/>
                </a:solidFill>
              </a:rPr>
              <a:t>www.</a:t>
            </a:r>
            <a:r>
              <a:rPr lang="pl-PL" sz="2800" b="1" dirty="0">
                <a:solidFill>
                  <a:schemeClr val="bg1"/>
                </a:solidFill>
                <a:latin typeface="Ubuntu" panose="020B0504030602030204" pitchFamily="34" charset="0"/>
              </a:rPr>
              <a:t>cm-uj.krakow.pl/en </a:t>
            </a:r>
          </a:p>
          <a:p>
            <a:pPr algn="ctr">
              <a:spcBef>
                <a:spcPts val="1200"/>
              </a:spcBef>
            </a:pPr>
            <a:r>
              <a:rPr lang="pl-PL" sz="2800" dirty="0">
                <a:solidFill>
                  <a:schemeClr val="bg1"/>
                </a:solidFill>
              </a:rPr>
              <a:t>facebook.com/</a:t>
            </a:r>
            <a:r>
              <a:rPr lang="pl-PL" sz="2800" b="1" dirty="0" err="1">
                <a:solidFill>
                  <a:schemeClr val="bg1"/>
                </a:solidFill>
                <a:latin typeface="Ubuntu" panose="020B0504030602030204" pitchFamily="34" charset="0"/>
              </a:rPr>
              <a:t>UJCMuniversity</a:t>
            </a:r>
            <a:endParaRPr lang="pl-PL" sz="2800" b="1" kern="1400" spc="400" dirty="0">
              <a:solidFill>
                <a:schemeClr val="bg1"/>
              </a:solidFill>
              <a:latin typeface="Ubuntu" panose="020B0504030602030204" pitchFamily="34" charset="0"/>
              <a:ea typeface="Lato Heavy" pitchFamily="34" charset="0"/>
              <a:cs typeface="Lato Heavy" pitchFamily="34" charset="0"/>
            </a:endParaRPr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CFF46A74-E164-494D-8C81-443057E5B3E1}"/>
              </a:ext>
            </a:extLst>
          </p:cNvPr>
          <p:cNvCxnSpPr>
            <a:cxnSpLocks/>
          </p:cNvCxnSpPr>
          <p:nvPr userDrawn="1"/>
        </p:nvCxnSpPr>
        <p:spPr>
          <a:xfrm>
            <a:off x="1648560" y="4183397"/>
            <a:ext cx="889488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ytuł 10">
            <a:extLst>
              <a:ext uri="{FF2B5EF4-FFF2-40B4-BE49-F238E27FC236}">
                <a16:creationId xmlns:a16="http://schemas.microsoft.com/office/drawing/2014/main" id="{1FABF8A0-4F79-43FD-81D8-ED10B69523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11090" y="4431309"/>
            <a:ext cx="7569820" cy="921576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dane prezentującego (opcjonalnie)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F32DB8F5-035F-4574-B57F-F1F6B2F141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1597" y="749276"/>
            <a:ext cx="2728806" cy="15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488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zia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0">
            <a:extLst>
              <a:ext uri="{FF2B5EF4-FFF2-40B4-BE49-F238E27FC236}">
                <a16:creationId xmlns:a16="http://schemas.microsoft.com/office/drawing/2014/main" id="{B3DBDFF0-D614-493D-BA48-E07461D304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326" y="2046904"/>
            <a:ext cx="11055349" cy="3374441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6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Wpisz tytuł rozdziału</a:t>
            </a:r>
          </a:p>
        </p:txBody>
      </p:sp>
    </p:spTree>
    <p:extLst>
      <p:ext uri="{BB962C8B-B14F-4D97-AF65-F5344CB8AC3E}">
        <p14:creationId xmlns:p14="http://schemas.microsoft.com/office/powerpoint/2010/main" val="1492923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345528"/>
            <a:ext cx="11090274" cy="417187"/>
          </a:xfrm>
          <a:prstGeom prst="rect">
            <a:avLst/>
          </a:prstGeom>
        </p:spPr>
        <p:txBody>
          <a:bodyPr lIns="0"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D04018B4-EAA6-41FB-9120-CF5C097B5F31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>
                <a:solidFill>
                  <a:schemeClr val="tx2"/>
                </a:solidFill>
                <a:latin typeface="Ubuntu Light" pitchFamily="34" charset="0"/>
              </a:rPr>
              <a:t>www.</a:t>
            </a:r>
            <a:r>
              <a:rPr lang="pl-PL" sz="1051" b="1" dirty="0">
                <a:solidFill>
                  <a:schemeClr val="tx2"/>
                </a:solidFill>
                <a:latin typeface="Ubuntu" pitchFamily="34" charset="0"/>
              </a:rPr>
              <a:t>cm-uj.krakow.pl/en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082705"/>
            <a:ext cx="5545136" cy="501012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248DED80-220C-4219-9E8C-5F91FD38FF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400974"/>
            <a:ext cx="1182304" cy="33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6073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, podtyty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34E18764-782D-4471-8791-C83E8BF1A58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837483"/>
            <a:ext cx="5545137" cy="31123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pl-PL" dirty="0"/>
              <a:t>Podtytuł slajdu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45528"/>
            <a:ext cx="11090271" cy="417190"/>
          </a:xfrm>
          <a:prstGeom prst="rect">
            <a:avLst/>
          </a:prstGeom>
        </p:spPr>
        <p:txBody>
          <a:bodyPr lIns="0"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1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466882"/>
            <a:ext cx="5545136" cy="455363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D04018B4-EAA6-41FB-9120-CF5C097B5F31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>
                <a:solidFill>
                  <a:schemeClr val="tx2"/>
                </a:solidFill>
                <a:latin typeface="Ubuntu Light" pitchFamily="34" charset="0"/>
              </a:rPr>
              <a:t>www.</a:t>
            </a:r>
            <a:r>
              <a:rPr lang="pl-PL" sz="1051" b="1" dirty="0">
                <a:solidFill>
                  <a:schemeClr val="tx2"/>
                </a:solidFill>
                <a:latin typeface="Ubuntu" pitchFamily="34" charset="0"/>
              </a:rPr>
              <a:t>cm-uj.krakow.pl/en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4816FB53-897C-462E-8F87-4B29FBACBD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400974"/>
            <a:ext cx="1182304" cy="33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601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47" userDrawn="1">
          <p15:clr>
            <a:srgbClr val="FBAE40"/>
          </p15:clr>
        </p15:guide>
        <p15:guide id="3" pos="7333" userDrawn="1">
          <p15:clr>
            <a:srgbClr val="FBAE40"/>
          </p15:clr>
        </p15:guide>
        <p15:guide id="4" orient="horz" pos="383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 - bez stop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345528"/>
            <a:ext cx="11090274" cy="417187"/>
          </a:xfrm>
          <a:prstGeom prst="rect">
            <a:avLst/>
          </a:prstGeom>
        </p:spPr>
        <p:txBody>
          <a:bodyPr lIns="0">
            <a:noAutofit/>
          </a:bodyPr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082705"/>
            <a:ext cx="5545136" cy="501012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</p:spTree>
    <p:extLst>
      <p:ext uri="{BB962C8B-B14F-4D97-AF65-F5344CB8AC3E}">
        <p14:creationId xmlns:p14="http://schemas.microsoft.com/office/powerpoint/2010/main" val="820185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, podtytył i zawartość - bez stop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34E18764-782D-4471-8791-C83E8BF1A58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837483"/>
            <a:ext cx="5545137" cy="31123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pl-PL" dirty="0"/>
              <a:t>Podtytuł slajdu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45528"/>
            <a:ext cx="11090271" cy="417190"/>
          </a:xfrm>
          <a:prstGeom prst="rect">
            <a:avLst/>
          </a:prstGeom>
        </p:spPr>
        <p:txBody>
          <a:bodyPr lIns="0"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1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466882"/>
            <a:ext cx="5545136" cy="455363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D04018B4-EAA6-41FB-9120-CF5C097B5F31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>
                <a:solidFill>
                  <a:schemeClr val="tx2"/>
                </a:solidFill>
                <a:latin typeface="Ubuntu Light" pitchFamily="34" charset="0"/>
              </a:rPr>
              <a:t>www.</a:t>
            </a:r>
            <a:r>
              <a:rPr lang="pl-PL" sz="1051" b="1" dirty="0">
                <a:solidFill>
                  <a:schemeClr val="tx2"/>
                </a:solidFill>
                <a:latin typeface="Ubuntu" pitchFamily="34" charset="0"/>
              </a:rPr>
              <a:t>cm-uj.krakow.pl/en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336EE88B-ADF5-4327-A2E4-9F1156351B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400974"/>
            <a:ext cx="1182304" cy="33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5244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p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>
            <a:extLst>
              <a:ext uri="{FF2B5EF4-FFF2-40B4-BE49-F238E27FC236}">
                <a16:creationId xmlns:a16="http://schemas.microsoft.com/office/drawing/2014/main" id="{D04018B4-EAA6-41FB-9120-CF5C097B5F31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>
                <a:solidFill>
                  <a:schemeClr val="tx2"/>
                </a:solidFill>
                <a:latin typeface="Ubuntu Light" pitchFamily="34" charset="0"/>
              </a:rPr>
              <a:t>www.</a:t>
            </a:r>
            <a:r>
              <a:rPr lang="pl-PL" sz="1051" b="1" dirty="0">
                <a:solidFill>
                  <a:schemeClr val="tx2"/>
                </a:solidFill>
                <a:latin typeface="Ubuntu" pitchFamily="34" charset="0"/>
              </a:rPr>
              <a:t>cm-uj.krakow.pl/en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1CA0A353-7E32-4A4E-A27D-E549D36003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400974"/>
            <a:ext cx="1182304" cy="33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26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787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cje końcow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671F7AE5-CEE1-424D-A010-91399B49C25D}"/>
              </a:ext>
            </a:extLst>
          </p:cNvPr>
          <p:cNvSpPr txBox="1"/>
          <p:nvPr userDrawn="1"/>
        </p:nvSpPr>
        <p:spPr>
          <a:xfrm>
            <a:off x="1648560" y="2840806"/>
            <a:ext cx="8894879" cy="11079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Bef>
                <a:spcPts val="1200"/>
              </a:spcBef>
            </a:pPr>
            <a:r>
              <a:rPr lang="pl-PL" sz="2800" dirty="0">
                <a:solidFill>
                  <a:schemeClr val="tx2"/>
                </a:solidFill>
              </a:rPr>
              <a:t>www.</a:t>
            </a:r>
            <a:r>
              <a:rPr lang="pl-PL" sz="2800" b="1" dirty="0">
                <a:solidFill>
                  <a:schemeClr val="tx2"/>
                </a:solidFill>
                <a:latin typeface="Ubuntu" panose="020B0504030602030204" pitchFamily="34" charset="0"/>
              </a:rPr>
              <a:t>cm-uj.krakow.pl/en </a:t>
            </a:r>
          </a:p>
          <a:p>
            <a:pPr algn="ctr">
              <a:spcBef>
                <a:spcPts val="1200"/>
              </a:spcBef>
            </a:pPr>
            <a:r>
              <a:rPr lang="pl-PL" sz="2800" dirty="0">
                <a:solidFill>
                  <a:schemeClr val="tx2"/>
                </a:solidFill>
              </a:rPr>
              <a:t>facebook.com/</a:t>
            </a:r>
            <a:r>
              <a:rPr lang="pl-PL" sz="2800" b="1" dirty="0" err="1">
                <a:solidFill>
                  <a:schemeClr val="tx2"/>
                </a:solidFill>
                <a:latin typeface="Ubuntu" panose="020B0504030602030204" pitchFamily="34" charset="0"/>
              </a:rPr>
              <a:t>UJCMuniversity</a:t>
            </a:r>
            <a:endParaRPr lang="pl-PL" sz="2800" b="1" kern="1400" spc="400" dirty="0">
              <a:solidFill>
                <a:schemeClr val="tx2"/>
              </a:solidFill>
              <a:latin typeface="Ubuntu" panose="020B0504030602030204" pitchFamily="34" charset="0"/>
              <a:ea typeface="Lato Heavy" pitchFamily="34" charset="0"/>
              <a:cs typeface="Lato Heavy" pitchFamily="34" charset="0"/>
            </a:endParaRPr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CFF46A74-E164-494D-8C81-443057E5B3E1}"/>
              </a:ext>
            </a:extLst>
          </p:cNvPr>
          <p:cNvCxnSpPr>
            <a:cxnSpLocks/>
          </p:cNvCxnSpPr>
          <p:nvPr userDrawn="1"/>
        </p:nvCxnSpPr>
        <p:spPr>
          <a:xfrm>
            <a:off x="1648560" y="4183397"/>
            <a:ext cx="889488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ytuł 10">
            <a:extLst>
              <a:ext uri="{FF2B5EF4-FFF2-40B4-BE49-F238E27FC236}">
                <a16:creationId xmlns:a16="http://schemas.microsoft.com/office/drawing/2014/main" id="{1FABF8A0-4F79-43FD-81D8-ED10B69523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11090" y="4431309"/>
            <a:ext cx="7569820" cy="921576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dane prezentującego (opcjonalnie)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BAA8995-F44F-4FCD-AD16-72BFC6CE67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56748" y="731152"/>
            <a:ext cx="2678504" cy="15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14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ED6707D9-69A4-4239-87CC-AA855D5E1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1082705"/>
            <a:ext cx="11090273" cy="509425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3" name="Symbol zastępczy tytułu 2">
            <a:extLst>
              <a:ext uri="{FF2B5EF4-FFF2-40B4-BE49-F238E27FC236}">
                <a16:creationId xmlns:a16="http://schemas.microsoft.com/office/drawing/2014/main" id="{93D31CC7-A5E5-4F34-A682-4A25B475D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342901"/>
            <a:ext cx="11090273" cy="655666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27958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8" r:id="rId3"/>
    <p:sldLayoutId id="2147483653" r:id="rId4"/>
    <p:sldLayoutId id="2147483666" r:id="rId5"/>
    <p:sldLayoutId id="2147483670" r:id="rId6"/>
    <p:sldLayoutId id="2147483667" r:id="rId7"/>
    <p:sldLayoutId id="2147483655" r:id="rId8"/>
    <p:sldLayoutId id="2147483654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18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36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72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ytułu 5">
            <a:extLst>
              <a:ext uri="{FF2B5EF4-FFF2-40B4-BE49-F238E27FC236}">
                <a16:creationId xmlns:a16="http://schemas.microsoft.com/office/drawing/2014/main" id="{089F9C73-0549-4441-BB84-F04475A79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346073"/>
            <a:ext cx="11090274" cy="568327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9671C419-1785-4F7D-9E92-13054CF4B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1082705"/>
            <a:ext cx="11090273" cy="435133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58739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3" r:id="rId3"/>
    <p:sldLayoutId id="2147483662" r:id="rId4"/>
    <p:sldLayoutId id="2147483669" r:id="rId5"/>
    <p:sldLayoutId id="2147483671" r:id="rId6"/>
    <p:sldLayoutId id="2147483668" r:id="rId7"/>
    <p:sldLayoutId id="2147483664" r:id="rId8"/>
    <p:sldLayoutId id="2147483665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1pPr>
      <a:lvl2pPr marL="18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2pPr>
      <a:lvl3pPr marL="36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54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72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132F12-9358-41F4-B09F-98FE99290B34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l-PL" sz="4000" dirty="0"/>
              <a:t>Szablon prezentacji</a:t>
            </a:r>
            <a:br>
              <a:rPr lang="pl-PL" sz="4000" dirty="0"/>
            </a:br>
            <a:r>
              <a:rPr lang="pl-PL" sz="4000" dirty="0"/>
              <a:t>Uniwersytetu Jagiellońskiego</a:t>
            </a:r>
            <a:br>
              <a:rPr lang="pl-PL" sz="4000" dirty="0"/>
            </a:br>
            <a:r>
              <a:rPr lang="pl-PL" sz="4000" dirty="0"/>
              <a:t>Collegium </a:t>
            </a:r>
            <a:r>
              <a:rPr lang="pl-PL" sz="4000" dirty="0" err="1"/>
              <a:t>Medicum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697599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AF06F2-C9B3-44EB-A365-CD0FF818D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638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C0B30CB5-0243-48BA-BBBC-B4B0B7E36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Tytuł prezentacji</a:t>
            </a:r>
            <a:br>
              <a:rPr lang="pl-PL" dirty="0"/>
            </a:br>
            <a:r>
              <a:rPr lang="pl-PL" dirty="0"/>
              <a:t>Jeśliby automat czasu </a:t>
            </a:r>
            <a:br>
              <a:rPr lang="pl-PL" dirty="0"/>
            </a:br>
            <a:r>
              <a:rPr lang="pl-PL" dirty="0"/>
              <a:t>z sekundami</a:t>
            </a:r>
          </a:p>
        </p:txBody>
      </p:sp>
    </p:spTree>
    <p:extLst>
      <p:ext uri="{BB962C8B-B14F-4D97-AF65-F5344CB8AC3E}">
        <p14:creationId xmlns:p14="http://schemas.microsoft.com/office/powerpoint/2010/main" val="2294332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F5172F-2988-4ACF-911A-7B6DEFBFE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Przykładowy tytuł</a:t>
            </a:r>
            <a:br>
              <a:rPr lang="pl-PL" dirty="0"/>
            </a:br>
            <a:r>
              <a:rPr lang="pl-PL" dirty="0"/>
              <a:t>rozdziału</a:t>
            </a:r>
          </a:p>
        </p:txBody>
      </p:sp>
    </p:spTree>
    <p:extLst>
      <p:ext uri="{BB962C8B-B14F-4D97-AF65-F5344CB8AC3E}">
        <p14:creationId xmlns:p14="http://schemas.microsoft.com/office/powerpoint/2010/main" val="3026329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3040D59E-CF05-42D3-AF7A-A84CF78A9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  <a:t>Tytuł slajdu - </a:t>
            </a:r>
            <a:r>
              <a:rPr lang="pl-PL" dirty="0"/>
              <a:t>Postępowania w Przestrzeni</a:t>
            </a:r>
            <a: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  <a:t>  |  </a:t>
            </a:r>
            <a:r>
              <a:rPr lang="pl-PL" sz="1600" dirty="0">
                <a:latin typeface="Ubuntu Light" panose="020B0304030602030204" pitchFamily="34" charset="0"/>
              </a:rPr>
              <a:t>Podtytuł slajdu  -  podtytuł w jednej linii</a:t>
            </a:r>
            <a:br>
              <a:rPr lang="pl-PL" sz="1600" dirty="0"/>
            </a:br>
            <a:br>
              <a:rPr lang="pl-PL" sz="1600" dirty="0">
                <a:latin typeface="Ubuntu Light" panose="020B0304030602030204" pitchFamily="34" charset="0"/>
                <a:cs typeface="Times New Roman" panose="02020603050405020304" pitchFamily="18" charset="0"/>
              </a:rPr>
            </a:br>
            <a:endParaRPr lang="pl-PL" sz="1600" dirty="0"/>
          </a:p>
        </p:txBody>
      </p:sp>
      <p:sp>
        <p:nvSpPr>
          <p:cNvPr id="9" name="Symbol zastępczy tekstu 5">
            <a:extLst>
              <a:ext uri="{FF2B5EF4-FFF2-40B4-BE49-F238E27FC236}">
                <a16:creationId xmlns:a16="http://schemas.microsoft.com/office/drawing/2014/main" id="{5FB43D7A-5AC3-442D-A4A1-17058E6BBF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863" y="1082705"/>
            <a:ext cx="3527425" cy="5010120"/>
          </a:xfrm>
        </p:spPr>
        <p:txBody>
          <a:bodyPr/>
          <a:lstStyle/>
          <a:p>
            <a:r>
              <a:rPr lang="pl-PL" dirty="0"/>
              <a:t>Śródokręcia miarowo szumiały Wyglądał, jak ostatni foteli! Trwał by nadążał mordercę. Zgroza ta mesy? Pod nim, trzymając się łokciem to się, niestety, drzwi kajut, do których tkwi w tym pewna niewspółmierność, przez uchylone drzwi Wiódł końcami palców robić, spotykając rakiety obłokiem, jak dym Łączka? Wykładowca założył z Poego? Podszedł Corneliusa jego w którym poszedł kształty. Poczuł zimno do małego atlasiku gwiazd taki kołpak i pchnąć? </a:t>
            </a:r>
            <a:endParaRPr lang="en-US" dirty="0"/>
          </a:p>
        </p:txBody>
      </p:sp>
      <p:sp>
        <p:nvSpPr>
          <p:cNvPr id="26" name="Prostokąt: zaokrąglone rogi 25">
            <a:extLst>
              <a:ext uri="{FF2B5EF4-FFF2-40B4-BE49-F238E27FC236}">
                <a16:creationId xmlns:a16="http://schemas.microsoft.com/office/drawing/2014/main" id="{22EDD7EA-9109-4354-BC5C-57E94C9BE884}"/>
              </a:ext>
            </a:extLst>
          </p:cNvPr>
          <p:cNvSpPr/>
          <p:nvPr/>
        </p:nvSpPr>
        <p:spPr>
          <a:xfrm>
            <a:off x="8148638" y="1180956"/>
            <a:ext cx="3492500" cy="2248044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tekstu 5">
            <a:extLst>
              <a:ext uri="{FF2B5EF4-FFF2-40B4-BE49-F238E27FC236}">
                <a16:creationId xmlns:a16="http://schemas.microsoft.com/office/drawing/2014/main" id="{23A50C8E-4E40-47FB-80D3-9E7C88E31441}"/>
              </a:ext>
            </a:extLst>
          </p:cNvPr>
          <p:cNvSpPr txBox="1">
            <a:spLocks/>
          </p:cNvSpPr>
          <p:nvPr/>
        </p:nvSpPr>
        <p:spPr>
          <a:xfrm>
            <a:off x="4367213" y="1082705"/>
            <a:ext cx="3492500" cy="5010120"/>
          </a:xfrm>
          <a:prstGeom prst="rect">
            <a:avLst/>
          </a:prstGeom>
        </p:spPr>
        <p:txBody>
          <a:bodyPr lIns="0"/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5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b="1" dirty="0">
                <a:solidFill>
                  <a:schemeClr val="bg1"/>
                </a:solidFill>
                <a:latin typeface="Ubuntu" panose="020B0504030602030204" pitchFamily="34" charset="0"/>
              </a:rPr>
              <a:t>Przykładowa zawartość</a:t>
            </a:r>
            <a:r>
              <a:rPr lang="en-US" b="1" dirty="0">
                <a:solidFill>
                  <a:schemeClr val="bg1"/>
                </a:solidFill>
                <a:latin typeface="Ubuntu" panose="020B0504030602030204" pitchFamily="34" charset="0"/>
              </a:rPr>
              <a:t>. </a:t>
            </a:r>
            <a:endParaRPr lang="pl-PL" b="1" dirty="0">
              <a:solidFill>
                <a:schemeClr val="bg1"/>
              </a:solidFill>
              <a:latin typeface="Ubuntu" panose="020B050403060203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dirty="0">
                <a:solidFill>
                  <a:schemeClr val="bg1"/>
                </a:solidFill>
              </a:rPr>
              <a:t>Zwyczajnego życia, zadał pytanie Kadet </a:t>
            </a:r>
            <a:r>
              <a:rPr lang="pl-PL" dirty="0" err="1">
                <a:solidFill>
                  <a:schemeClr val="bg1"/>
                </a:solidFill>
              </a:rPr>
              <a:t>Pirx</a:t>
            </a:r>
            <a:r>
              <a:rPr lang="pl-PL" dirty="0">
                <a:solidFill>
                  <a:schemeClr val="bg1"/>
                </a:solidFill>
              </a:rPr>
              <a:t> w którym był zamknięty, szafki leży </a:t>
            </a:r>
            <a:r>
              <a:rPr lang="pl-PL" dirty="0" err="1">
                <a:solidFill>
                  <a:schemeClr val="bg1"/>
                </a:solidFill>
              </a:rPr>
              <a:t>dwukoronówka</a:t>
            </a:r>
            <a:r>
              <a:rPr lang="pl-PL" dirty="0">
                <a:solidFill>
                  <a:schemeClr val="bg1"/>
                </a:solidFill>
              </a:rPr>
              <a:t>? Naciśnięcie (pierwej trzeba i mogąc obracać się był dopiero w głąb sunął, nieważki pod brali na próbne był dozwolony niezły nad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dirty="0">
                <a:solidFill>
                  <a:schemeClr val="bg1"/>
                </a:solidFill>
              </a:rPr>
              <a:t>czterdziestometrową stóp, wiódł go się Instytut zewnętrzny od ładowni; grubej, bardzo twardej gumy). Na automatach. Jeśliby automat czasu z sekundami powiedzieć, że wyraźnie czuł z których można strzelać i bezpiecznik wyrzutowy, którego?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247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9804239-667D-46A3-89BE-747A6A15AD4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pl-PL" dirty="0">
                <a:latin typeface="Ubuntu Light" panose="020B0304030602030204" pitchFamily="34" charset="0"/>
              </a:rPr>
              <a:t>Podtytuł slajdu  -  podtytuł pod linią</a:t>
            </a:r>
            <a:endParaRPr lang="en-US" dirty="0">
              <a:latin typeface="Ubuntu Light" panose="020B0304030602030204" pitchFamily="34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3DA127F3-6678-4228-945B-EA0841E6DA06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  <a:t>Tytuł slajdu - </a:t>
            </a:r>
            <a:r>
              <a:rPr lang="pl-PL" dirty="0"/>
              <a:t>Postępowania w Przestrzeni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852FB60-A923-4C64-996B-352BBE178D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pl-PL" b="1" dirty="0">
                <a:latin typeface="Ubuntu" panose="020B0504030602030204" pitchFamily="34" charset="0"/>
              </a:rPr>
              <a:t>Przykładowa zawartość</a:t>
            </a:r>
            <a:r>
              <a:rPr lang="en-US" b="1" dirty="0">
                <a:latin typeface="Ubuntu" panose="020B0504030602030204" pitchFamily="34" charset="0"/>
              </a:rPr>
              <a:t>. </a:t>
            </a:r>
            <a:endParaRPr lang="pl-PL" b="1" dirty="0">
              <a:latin typeface="Ubuntu" panose="020B0504030602030204" pitchFamily="34" charset="0"/>
            </a:endParaRPr>
          </a:p>
          <a:p>
            <a:r>
              <a:rPr lang="pl-PL" dirty="0"/>
              <a:t>Zwyczajnego życia, zadał pytanie Kadet </a:t>
            </a:r>
            <a:r>
              <a:rPr lang="pl-PL" dirty="0" err="1"/>
              <a:t>Pirx</a:t>
            </a:r>
            <a:r>
              <a:rPr lang="pl-PL" dirty="0"/>
              <a:t> w którym był zamknięty, szafki leży </a:t>
            </a:r>
            <a:r>
              <a:rPr lang="pl-PL" dirty="0" err="1"/>
              <a:t>dwukoronówka</a:t>
            </a:r>
            <a:r>
              <a:rPr lang="pl-PL" dirty="0"/>
              <a:t>? Naciśnięcie (pierwej trzeba i mogąc obracać się był dopiero w głąb sunął, nieważki pod brali na próbne był dozwolony niezły nad</a:t>
            </a:r>
          </a:p>
          <a:p>
            <a:r>
              <a:rPr lang="pl-PL" dirty="0"/>
              <a:t>czterdziestometrową stóp, wiódł go się Instytut zewnętrzny od ładowni; grubej, bardzo twardej gumy). Na automatach. Jeśliby automat czasu z sekundami powiedzieć, że wyraźnie czuł z których można strzelać i bezpiecznik wyrzutowy, którego? </a:t>
            </a:r>
            <a:endParaRPr lang="en-US" dirty="0"/>
          </a:p>
        </p:txBody>
      </p:sp>
      <p:sp>
        <p:nvSpPr>
          <p:cNvPr id="7" name="Prostokąt: zaokrąglone rogi 6">
            <a:extLst>
              <a:ext uri="{FF2B5EF4-FFF2-40B4-BE49-F238E27FC236}">
                <a16:creationId xmlns:a16="http://schemas.microsoft.com/office/drawing/2014/main" id="{33E74280-1A69-4149-9937-9401F831D2EB}"/>
              </a:ext>
            </a:extLst>
          </p:cNvPr>
          <p:cNvSpPr/>
          <p:nvPr/>
        </p:nvSpPr>
        <p:spPr>
          <a:xfrm>
            <a:off x="6390962" y="1557338"/>
            <a:ext cx="5240334" cy="4240928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7165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3040D59E-CF05-42D3-AF7A-A84CF78A9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  <a:t>Tytuł slajdu - </a:t>
            </a:r>
            <a:r>
              <a:rPr lang="pl-PL" dirty="0"/>
              <a:t>Postępowania w Przestrzeni</a:t>
            </a:r>
            <a:b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994EF23C-0D61-4BD0-AC0B-97B97041AA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b="1" dirty="0">
                <a:latin typeface="Ubuntu" panose="020B0504030602030204" pitchFamily="34" charset="0"/>
              </a:rPr>
              <a:t>Przykładowa zawartość</a:t>
            </a:r>
            <a:r>
              <a:rPr lang="en-US" b="1" dirty="0">
                <a:latin typeface="Ubuntu" panose="020B0504030602030204" pitchFamily="34" charset="0"/>
              </a:rPr>
              <a:t>. </a:t>
            </a:r>
            <a:endParaRPr lang="pl-PL" b="1" dirty="0">
              <a:latin typeface="Ubuntu" panose="020B050403060203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dirty="0"/>
              <a:t>Zwyczajnego życia, zadał pytanie Kadet </a:t>
            </a:r>
            <a:r>
              <a:rPr lang="pl-PL" dirty="0" err="1"/>
              <a:t>Pirx</a:t>
            </a:r>
            <a:r>
              <a:rPr lang="pl-PL" dirty="0"/>
              <a:t> w którym był zamknięty, szafki leży </a:t>
            </a:r>
            <a:r>
              <a:rPr lang="pl-PL" dirty="0" err="1"/>
              <a:t>dwukoronówka</a:t>
            </a:r>
            <a:r>
              <a:rPr lang="pl-PL" dirty="0"/>
              <a:t>? Naciśnięcie (pierwej trzeba i mogąc obracać się był dopiero w głąb sunął, nieważki pod brali na próbne był dozwolony niezły nad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dirty="0"/>
              <a:t>czterdziestometrową stóp, wiódł go się Instytut zewnętrzny od ładowni; grubej, bardzo twardej gumy). Na automatach. Jeśliby automat czasu z sekundami powiedzieć, że wyraźnie czuł z których można strzelać i bezpiecznik wyrzutowy, którego?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US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98EC465B-2D5B-4DEF-A91B-126336B097B8}"/>
              </a:ext>
            </a:extLst>
          </p:cNvPr>
          <p:cNvSpPr/>
          <p:nvPr/>
        </p:nvSpPr>
        <p:spPr>
          <a:xfrm>
            <a:off x="6400805" y="1160464"/>
            <a:ext cx="2441860" cy="4932362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681E152A-FA85-4E76-B089-30D76FF6C7FA}"/>
              </a:ext>
            </a:extLst>
          </p:cNvPr>
          <p:cNvSpPr/>
          <p:nvPr/>
        </p:nvSpPr>
        <p:spPr>
          <a:xfrm>
            <a:off x="9199277" y="1160464"/>
            <a:ext cx="2441860" cy="4932362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955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1D193FA-B474-42EF-B70D-7DC4038A9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  <a:t>Tytuł slajdu - </a:t>
            </a:r>
            <a:r>
              <a:rPr lang="pl-PL" dirty="0"/>
              <a:t>Postępowania w Przestrzeni</a:t>
            </a:r>
            <a:b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DC047BC-6DC5-4E2F-AA19-3263137F98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863" y="1082705"/>
            <a:ext cx="5221287" cy="3589656"/>
          </a:xfrm>
        </p:spPr>
        <p:txBody>
          <a:bodyPr/>
          <a:lstStyle/>
          <a:p>
            <a:r>
              <a:rPr lang="pl-PL" b="1" dirty="0">
                <a:latin typeface="Ubuntu" panose="020B0504030602030204" pitchFamily="34" charset="0"/>
              </a:rPr>
              <a:t>Przykładowa zawartość</a:t>
            </a:r>
            <a:r>
              <a:rPr lang="en-US" b="1" dirty="0">
                <a:latin typeface="Ubuntu" panose="020B0504030602030204" pitchFamily="34" charset="0"/>
              </a:rPr>
              <a:t>. </a:t>
            </a:r>
            <a:endParaRPr lang="pl-PL" b="1" dirty="0">
              <a:latin typeface="Ubuntu" panose="020B0504030602030204" pitchFamily="34" charset="0"/>
            </a:endParaRPr>
          </a:p>
          <a:p>
            <a:r>
              <a:rPr lang="pl-PL" dirty="0"/>
              <a:t>Zwyczajnego życia, zadał pytanie Kadet </a:t>
            </a:r>
            <a:r>
              <a:rPr lang="pl-PL" dirty="0" err="1"/>
              <a:t>Pirx</a:t>
            </a:r>
            <a:r>
              <a:rPr lang="pl-PL" dirty="0"/>
              <a:t> w którym był zamknięty, szafki leży </a:t>
            </a:r>
            <a:r>
              <a:rPr lang="pl-PL" dirty="0" err="1"/>
              <a:t>dwukoronówka</a:t>
            </a:r>
            <a:r>
              <a:rPr lang="pl-PL" dirty="0"/>
              <a:t>? Naciśnięcie (pierwej trzeba i mogąc obracać się był dopiero w głąb sunął, nieważki pod brali na próbne był dozwolony niezły nad</a:t>
            </a:r>
          </a:p>
          <a:p>
            <a:r>
              <a:rPr lang="pl-PL" dirty="0"/>
              <a:t>czterdziestometrową stóp, wiódł go się Instytut zewnętrzny od ładowni; grubej, bardzo twardej gumy). Na automatach. Jeśliby automat czasu z sekundami powiedzieć, że wyraźnie czuł z których można strzelać i bezpiecznik wyrzutowy, którego? </a:t>
            </a:r>
            <a:endParaRPr lang="en-US" dirty="0"/>
          </a:p>
          <a:p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6AA4EA1-54F2-40F6-9C86-91BC85C3B4E7}"/>
              </a:ext>
            </a:extLst>
          </p:cNvPr>
          <p:cNvSpPr/>
          <p:nvPr/>
        </p:nvSpPr>
        <p:spPr>
          <a:xfrm>
            <a:off x="6096000" y="1082705"/>
            <a:ext cx="6096000" cy="57752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0" rtlCol="0" anchor="ctr">
            <a:noAutofit/>
          </a:bodyPr>
          <a:lstStyle/>
          <a:p>
            <a:pPr algn="l"/>
            <a:endParaRPr lang="pl-PL" sz="2400" dirty="0">
              <a:solidFill>
                <a:schemeClr val="tx2"/>
              </a:solidFill>
              <a:latin typeface="Ubuntu Light" panose="020B03040306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4F6DDEA6-0AE4-46E9-B7EB-C77E1B7C7765}"/>
              </a:ext>
            </a:extLst>
          </p:cNvPr>
          <p:cNvSpPr/>
          <p:nvPr/>
        </p:nvSpPr>
        <p:spPr>
          <a:xfrm>
            <a:off x="6400805" y="1480456"/>
            <a:ext cx="2441860" cy="4612369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F8B49889-3441-496E-96A2-884186A4F239}"/>
              </a:ext>
            </a:extLst>
          </p:cNvPr>
          <p:cNvSpPr/>
          <p:nvPr/>
        </p:nvSpPr>
        <p:spPr>
          <a:xfrm>
            <a:off x="9199277" y="1480456"/>
            <a:ext cx="2441860" cy="4612369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1789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7890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AF06F2-C9B3-44EB-A365-CD0FF818D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1451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F2E603B8-5382-43AD-A414-A61FFCAD6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Przykładowe slajdy</a:t>
            </a:r>
          </a:p>
        </p:txBody>
      </p:sp>
      <p:sp>
        <p:nvSpPr>
          <p:cNvPr id="4" name="Symbol zastępczy tekstu 5">
            <a:extLst>
              <a:ext uri="{FF2B5EF4-FFF2-40B4-BE49-F238E27FC236}">
                <a16:creationId xmlns:a16="http://schemas.microsoft.com/office/drawing/2014/main" id="{F323109C-65EC-4E90-9557-D25A68761C54}"/>
              </a:ext>
            </a:extLst>
          </p:cNvPr>
          <p:cNvSpPr txBox="1">
            <a:spLocks/>
          </p:cNvSpPr>
          <p:nvPr/>
        </p:nvSpPr>
        <p:spPr>
          <a:xfrm>
            <a:off x="2549020" y="2951017"/>
            <a:ext cx="7093960" cy="3141807"/>
          </a:xfrm>
          <a:prstGeom prst="rect">
            <a:avLst/>
          </a:prstGeom>
        </p:spPr>
        <p:txBody>
          <a:bodyPr lIns="0"/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5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pl-PL" dirty="0">
                <a:solidFill>
                  <a:schemeClr val="bg1"/>
                </a:solidFill>
              </a:rPr>
              <a:t>Teksty wypełniające slajdy są wygenerowane automatycznie. 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Służą wizualizacji layoutu slajdów.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pl-PL" dirty="0">
                <a:solidFill>
                  <a:schemeClr val="bg1"/>
                </a:solidFill>
              </a:rPr>
              <a:t>Poniżej przedstawiono listę 5 przykładowych slajdów 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obrazujących  </a:t>
            </a:r>
            <a:r>
              <a:rPr lang="pl-PL" b="1" dirty="0">
                <a:solidFill>
                  <a:schemeClr val="bg1"/>
                </a:solidFill>
                <a:latin typeface="Ubuntu" panose="020B0504030602030204" pitchFamily="34" charset="0"/>
              </a:rPr>
              <a:t>5 wzorcowych slajdów na jasnym tle </a:t>
            </a:r>
            <a:br>
              <a:rPr lang="pl-PL" b="1" dirty="0">
                <a:solidFill>
                  <a:schemeClr val="bg1"/>
                </a:solidFill>
                <a:latin typeface="Ubuntu" panose="020B0504030602030204" pitchFamily="34" charset="0"/>
              </a:rPr>
            </a:br>
            <a:r>
              <a:rPr lang="pl-PL" dirty="0">
                <a:solidFill>
                  <a:schemeClr val="bg1"/>
                </a:solidFill>
              </a:rPr>
              <a:t>zawartych w szablonie UJ CM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567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C0B30CB5-0243-48BA-BBBC-B4B0B7E36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Tytuł prezentacji</a:t>
            </a:r>
            <a:br>
              <a:rPr lang="pl-PL" dirty="0"/>
            </a:br>
            <a:r>
              <a:rPr lang="pl-PL" dirty="0"/>
              <a:t>Jeśliby automat czasu </a:t>
            </a:r>
            <a:br>
              <a:rPr lang="pl-PL" dirty="0"/>
            </a:br>
            <a:r>
              <a:rPr lang="pl-PL" dirty="0"/>
              <a:t>z sekundami</a:t>
            </a:r>
          </a:p>
        </p:txBody>
      </p:sp>
    </p:spTree>
    <p:extLst>
      <p:ext uri="{BB962C8B-B14F-4D97-AF65-F5344CB8AC3E}">
        <p14:creationId xmlns:p14="http://schemas.microsoft.com/office/powerpoint/2010/main" val="4280392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F5172F-2988-4ACF-911A-7B6DEFBFE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Przykładowy tytuł</a:t>
            </a:r>
            <a:br>
              <a:rPr lang="pl-PL" dirty="0"/>
            </a:br>
            <a:r>
              <a:rPr lang="pl-PL" dirty="0"/>
              <a:t>rozdziału</a:t>
            </a:r>
          </a:p>
        </p:txBody>
      </p:sp>
    </p:spTree>
    <p:extLst>
      <p:ext uri="{BB962C8B-B14F-4D97-AF65-F5344CB8AC3E}">
        <p14:creationId xmlns:p14="http://schemas.microsoft.com/office/powerpoint/2010/main" val="748206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3040D59E-CF05-42D3-AF7A-A84CF78A9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  <a:t>Tytuł slajdu - </a:t>
            </a:r>
            <a:r>
              <a:rPr lang="pl-PL" dirty="0"/>
              <a:t>Postępowania w Przestrzeni</a:t>
            </a:r>
            <a: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  <a:t>  |  </a:t>
            </a:r>
            <a:r>
              <a:rPr lang="pl-PL" sz="1600" dirty="0">
                <a:latin typeface="Ubuntu Light" panose="020B0304030602030204" pitchFamily="34" charset="0"/>
              </a:rPr>
              <a:t>Podtytuł slajdu  -  podtytuł w jednej linii</a:t>
            </a:r>
            <a:br>
              <a:rPr lang="pl-PL" sz="1600" dirty="0"/>
            </a:br>
            <a:br>
              <a:rPr lang="pl-PL" sz="1600" dirty="0">
                <a:latin typeface="Ubuntu Light" panose="020B0304030602030204" pitchFamily="34" charset="0"/>
                <a:cs typeface="Times New Roman" panose="02020603050405020304" pitchFamily="18" charset="0"/>
              </a:rPr>
            </a:br>
            <a:endParaRPr lang="pl-PL" sz="1600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994EF23C-0D61-4BD0-AC0B-97B97041AA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863" y="1082705"/>
            <a:ext cx="3492500" cy="5010120"/>
          </a:xfrm>
        </p:spPr>
        <p:txBody>
          <a:bodyPr/>
          <a:lstStyle/>
          <a:p>
            <a:r>
              <a:rPr lang="pl-PL" dirty="0"/>
              <a:t>Śródokręcia miarowo szumiały Wyglądał, jak ostatni foteli! Trwał by nadążał mordercę. Zgroza ta mesy? Pod nim, trzymając się łokciem to się, niestety, drzwi kajut, do których tkwi w tym pewna niewspółmierność, przez uchylone drzwi Wiódł końcami palców robić, spotykając rakiety obłokiem, jak dym Łączka? Wykładowca założył z Poego? Podszedł Corneliusa jego w którym poszedł kształty. Poczuł zimno do małego atlasiku gwiazd taki kołpak i pchnąć? </a:t>
            </a:r>
            <a:endParaRPr lang="en-US" dirty="0"/>
          </a:p>
        </p:txBody>
      </p:sp>
      <p:sp>
        <p:nvSpPr>
          <p:cNvPr id="18" name="Symbol zastępczy tekstu 5">
            <a:extLst>
              <a:ext uri="{FF2B5EF4-FFF2-40B4-BE49-F238E27FC236}">
                <a16:creationId xmlns:a16="http://schemas.microsoft.com/office/drawing/2014/main" id="{1B785A87-E7D9-45B6-882A-9D634F84C8DE}"/>
              </a:ext>
            </a:extLst>
          </p:cNvPr>
          <p:cNvSpPr txBox="1">
            <a:spLocks/>
          </p:cNvSpPr>
          <p:nvPr/>
        </p:nvSpPr>
        <p:spPr>
          <a:xfrm>
            <a:off x="4367213" y="1082705"/>
            <a:ext cx="3492500" cy="5010120"/>
          </a:xfrm>
          <a:prstGeom prst="rect">
            <a:avLst/>
          </a:prstGeom>
        </p:spPr>
        <p:txBody>
          <a:bodyPr lIns="0"/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5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b="1" dirty="0">
                <a:latin typeface="Ubuntu" panose="020B0504030602030204" pitchFamily="34" charset="0"/>
              </a:rPr>
              <a:t>Przykładowa zawartość</a:t>
            </a:r>
            <a:r>
              <a:rPr lang="en-US" b="1" dirty="0">
                <a:latin typeface="Ubuntu" panose="020B0504030602030204" pitchFamily="34" charset="0"/>
              </a:rPr>
              <a:t>. </a:t>
            </a:r>
            <a:endParaRPr lang="pl-PL" b="1" dirty="0">
              <a:latin typeface="Ubuntu" panose="020B050403060203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dirty="0"/>
              <a:t>Zwyczajnego życia, zadał pytanie Kadet </a:t>
            </a:r>
            <a:r>
              <a:rPr lang="pl-PL" dirty="0" err="1"/>
              <a:t>Pirx</a:t>
            </a:r>
            <a:r>
              <a:rPr lang="pl-PL" dirty="0"/>
              <a:t> w którym był zamknięty, szafki leży </a:t>
            </a:r>
            <a:r>
              <a:rPr lang="pl-PL" dirty="0" err="1"/>
              <a:t>dwukoronówka</a:t>
            </a:r>
            <a:r>
              <a:rPr lang="pl-PL" dirty="0"/>
              <a:t>? Naciśnięcie (pierwej trzeba i mogąc obracać się był dopiero w głąb sunął, nieważki pod brali na próbne był dozwolony niezły nad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dirty="0"/>
              <a:t>czterdziestometrową stóp, wiódł go się Instytut zewnętrzny od ładowni; grubej, bardzo twardej gumy). Na automatach. Jeśliby automat czasu z sekundami powiedzieć, że wyraźnie czuł z których można strzelać i bezpiecznik wyrzutowy, którego? </a:t>
            </a:r>
            <a:endParaRPr lang="en-US" dirty="0"/>
          </a:p>
        </p:txBody>
      </p:sp>
      <p:sp>
        <p:nvSpPr>
          <p:cNvPr id="26" name="Prostokąt: zaokrąglone rogi 25">
            <a:extLst>
              <a:ext uri="{FF2B5EF4-FFF2-40B4-BE49-F238E27FC236}">
                <a16:creationId xmlns:a16="http://schemas.microsoft.com/office/drawing/2014/main" id="{22EDD7EA-9109-4354-BC5C-57E94C9BE884}"/>
              </a:ext>
            </a:extLst>
          </p:cNvPr>
          <p:cNvSpPr/>
          <p:nvPr/>
        </p:nvSpPr>
        <p:spPr>
          <a:xfrm>
            <a:off x="8148638" y="1180956"/>
            <a:ext cx="3492500" cy="2248044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036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9804239-667D-46A3-89BE-747A6A15AD4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pl-PL" dirty="0">
                <a:latin typeface="Ubuntu Light" panose="020B0304030602030204" pitchFamily="34" charset="0"/>
              </a:rPr>
              <a:t>Podtytuł slajdu  -  podtytuł pod linią</a:t>
            </a:r>
            <a:endParaRPr lang="en-US" dirty="0">
              <a:latin typeface="Ubuntu Light" panose="020B0304030602030204" pitchFamily="34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3DA127F3-6678-4228-945B-EA0841E6DA06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  <a:t>Tytuł slajdu - </a:t>
            </a:r>
            <a:r>
              <a:rPr lang="pl-PL" dirty="0"/>
              <a:t>Postępowania w Przestrzeni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852FB60-A923-4C64-996B-352BBE178D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pl-PL" b="1" dirty="0">
                <a:latin typeface="Ubuntu" panose="020B0504030602030204" pitchFamily="34" charset="0"/>
              </a:rPr>
              <a:t>Przykładowa zawartość</a:t>
            </a:r>
            <a:r>
              <a:rPr lang="en-US" b="1" dirty="0">
                <a:latin typeface="Ubuntu" panose="020B0504030602030204" pitchFamily="34" charset="0"/>
              </a:rPr>
              <a:t>. </a:t>
            </a:r>
            <a:endParaRPr lang="pl-PL" b="1" dirty="0">
              <a:latin typeface="Ubuntu" panose="020B0504030602030204" pitchFamily="34" charset="0"/>
            </a:endParaRPr>
          </a:p>
          <a:p>
            <a:r>
              <a:rPr lang="pl-PL" dirty="0"/>
              <a:t>Zwyczajnego życia, zadał pytanie Kadet </a:t>
            </a:r>
            <a:r>
              <a:rPr lang="pl-PL" dirty="0" err="1"/>
              <a:t>Pirx</a:t>
            </a:r>
            <a:r>
              <a:rPr lang="pl-PL" dirty="0"/>
              <a:t> w którym był zamknięty, szafki leży </a:t>
            </a:r>
            <a:r>
              <a:rPr lang="pl-PL" dirty="0" err="1"/>
              <a:t>dwukoronówka</a:t>
            </a:r>
            <a:r>
              <a:rPr lang="pl-PL" dirty="0"/>
              <a:t>? Naciśnięcie (pierwej trzeba i mogąc obracać się był dopiero w głąb sunął, nieważki pod brali na próbne był dozwolony niezły nad</a:t>
            </a:r>
          </a:p>
          <a:p>
            <a:r>
              <a:rPr lang="pl-PL" dirty="0"/>
              <a:t>czterdziestometrową stóp, wiódł go się Instytut zewnętrzny od ładowni; grubej, bardzo twardej gumy). Na automatach. Jeśliby automat czasu z sekundami powiedzieć, że wyraźnie czuł z których można strzelać i bezpiecznik wyrzutowy, którego? </a:t>
            </a:r>
            <a:endParaRPr lang="en-US" dirty="0"/>
          </a:p>
        </p:txBody>
      </p:sp>
      <p:sp>
        <p:nvSpPr>
          <p:cNvPr id="7" name="Prostokąt: zaokrąglone rogi 6">
            <a:extLst>
              <a:ext uri="{FF2B5EF4-FFF2-40B4-BE49-F238E27FC236}">
                <a16:creationId xmlns:a16="http://schemas.microsoft.com/office/drawing/2014/main" id="{33E74280-1A69-4149-9937-9401F831D2EB}"/>
              </a:ext>
            </a:extLst>
          </p:cNvPr>
          <p:cNvSpPr/>
          <p:nvPr/>
        </p:nvSpPr>
        <p:spPr>
          <a:xfrm>
            <a:off x="6390962" y="1557338"/>
            <a:ext cx="5240334" cy="4240928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889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3040D59E-CF05-42D3-AF7A-A84CF78A9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  <a:t>Tytuł slajdu - </a:t>
            </a:r>
            <a:r>
              <a:rPr lang="pl-PL" dirty="0"/>
              <a:t>Postępowania w Przestrzeni</a:t>
            </a:r>
            <a:b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994EF23C-0D61-4BD0-AC0B-97B97041AA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b="1" dirty="0">
                <a:latin typeface="Ubuntu" panose="020B0504030602030204" pitchFamily="34" charset="0"/>
              </a:rPr>
              <a:t>Przykładowa zawartość</a:t>
            </a:r>
            <a:r>
              <a:rPr lang="en-US" b="1" dirty="0">
                <a:latin typeface="Ubuntu" panose="020B0504030602030204" pitchFamily="34" charset="0"/>
              </a:rPr>
              <a:t>. </a:t>
            </a:r>
            <a:endParaRPr lang="pl-PL" b="1" dirty="0">
              <a:latin typeface="Ubuntu" panose="020B050403060203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dirty="0"/>
              <a:t>Zwyczajnego życia, zadał pytanie Kadet </a:t>
            </a:r>
            <a:r>
              <a:rPr lang="pl-PL" dirty="0" err="1"/>
              <a:t>Pirx</a:t>
            </a:r>
            <a:r>
              <a:rPr lang="pl-PL" dirty="0"/>
              <a:t> w którym był zamknięty, szafki leży </a:t>
            </a:r>
            <a:r>
              <a:rPr lang="pl-PL" dirty="0" err="1"/>
              <a:t>dwukoronówka</a:t>
            </a:r>
            <a:r>
              <a:rPr lang="pl-PL" dirty="0"/>
              <a:t>? Naciśnięcie (pierwej trzeba i mogąc obracać się był dopiero w głąb sunął, nieważki pod brali na próbne był dozwolony niezły nad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dirty="0"/>
              <a:t>czterdziestometrową stóp, wiódł go się Instytut zewnętrzny od ładowni; grubej, bardzo twardej gumy). Na automatach. Jeśliby automat czasu z sekundami powiedzieć, że wyraźnie czuł z których można strzelać i bezpiecznik wyrzutowy, którego?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US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98EC465B-2D5B-4DEF-A91B-126336B097B8}"/>
              </a:ext>
            </a:extLst>
          </p:cNvPr>
          <p:cNvSpPr/>
          <p:nvPr/>
        </p:nvSpPr>
        <p:spPr>
          <a:xfrm>
            <a:off x="6400805" y="1160464"/>
            <a:ext cx="2441860" cy="4932362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681E152A-FA85-4E76-B089-30D76FF6C7FA}"/>
              </a:ext>
            </a:extLst>
          </p:cNvPr>
          <p:cNvSpPr/>
          <p:nvPr/>
        </p:nvSpPr>
        <p:spPr>
          <a:xfrm>
            <a:off x="9199277" y="1160464"/>
            <a:ext cx="2441860" cy="4932362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9586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1D193FA-B474-42EF-B70D-7DC4038A9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  <a:t>Tytuł slajdu - </a:t>
            </a:r>
            <a:r>
              <a:rPr lang="pl-PL" dirty="0"/>
              <a:t>Postępowania w Przestrzeni</a:t>
            </a:r>
            <a:b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DC047BC-6DC5-4E2F-AA19-3263137F98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863" y="1082705"/>
            <a:ext cx="5221287" cy="3589656"/>
          </a:xfrm>
        </p:spPr>
        <p:txBody>
          <a:bodyPr/>
          <a:lstStyle/>
          <a:p>
            <a:r>
              <a:rPr lang="pl-PL" b="1" dirty="0">
                <a:latin typeface="Ubuntu" panose="020B0504030602030204" pitchFamily="34" charset="0"/>
              </a:rPr>
              <a:t>Przykładowa zawartość</a:t>
            </a:r>
            <a:r>
              <a:rPr lang="en-US" b="1" dirty="0">
                <a:latin typeface="Ubuntu" panose="020B0504030602030204" pitchFamily="34" charset="0"/>
              </a:rPr>
              <a:t>. </a:t>
            </a:r>
            <a:endParaRPr lang="pl-PL" b="1" dirty="0">
              <a:latin typeface="Ubuntu" panose="020B0504030602030204" pitchFamily="34" charset="0"/>
            </a:endParaRPr>
          </a:p>
          <a:p>
            <a:r>
              <a:rPr lang="pl-PL" dirty="0"/>
              <a:t>Zwyczajnego życia, zadał pytanie Kadet </a:t>
            </a:r>
            <a:r>
              <a:rPr lang="pl-PL" dirty="0" err="1"/>
              <a:t>Pirx</a:t>
            </a:r>
            <a:r>
              <a:rPr lang="pl-PL" dirty="0"/>
              <a:t> w którym był zamknięty, szafki leży </a:t>
            </a:r>
            <a:r>
              <a:rPr lang="pl-PL" dirty="0" err="1"/>
              <a:t>dwukoronówka</a:t>
            </a:r>
            <a:r>
              <a:rPr lang="pl-PL" dirty="0"/>
              <a:t>? Naciśnięcie (pierwej trzeba i mogąc obracać się był dopiero w głąb sunął, nieważki pod brali na próbne był dozwolony niezły nad</a:t>
            </a:r>
          </a:p>
          <a:p>
            <a:r>
              <a:rPr lang="pl-PL" dirty="0"/>
              <a:t>czterdziestometrową stóp, wiódł go się Instytut zewnętrzny od ładowni; grubej, bardzo twardej gumy). Na automatach. Jeśliby automat czasu z sekundami powiedzieć, że wyraźnie czuł z których można strzelać i bezpiecznik wyrzutowy, którego? </a:t>
            </a:r>
            <a:endParaRPr lang="en-US" dirty="0"/>
          </a:p>
          <a:p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6AA4EA1-54F2-40F6-9C86-91BC85C3B4E7}"/>
              </a:ext>
            </a:extLst>
          </p:cNvPr>
          <p:cNvSpPr/>
          <p:nvPr/>
        </p:nvSpPr>
        <p:spPr>
          <a:xfrm>
            <a:off x="6096000" y="1082705"/>
            <a:ext cx="6096000" cy="5775296"/>
          </a:xfrm>
          <a:prstGeom prst="rect">
            <a:avLst/>
          </a:prstGeom>
          <a:solidFill>
            <a:schemeClr val="bg2"/>
          </a:solidFill>
        </p:spPr>
        <p:txBody>
          <a:bodyPr wrap="square" lIns="0" rtlCol="0" anchor="ctr">
            <a:noAutofit/>
          </a:bodyPr>
          <a:lstStyle/>
          <a:p>
            <a:pPr algn="l"/>
            <a:endParaRPr lang="pl-PL" sz="2400" dirty="0">
              <a:solidFill>
                <a:schemeClr val="tx2"/>
              </a:solidFill>
              <a:latin typeface="Ubuntu Light" panose="020B03040306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4F6DDEA6-0AE4-46E9-B7EB-C77E1B7C7765}"/>
              </a:ext>
            </a:extLst>
          </p:cNvPr>
          <p:cNvSpPr/>
          <p:nvPr/>
        </p:nvSpPr>
        <p:spPr>
          <a:xfrm>
            <a:off x="6400805" y="1480456"/>
            <a:ext cx="2441860" cy="4612369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F8B49889-3441-496E-96A2-884186A4F239}"/>
              </a:ext>
            </a:extLst>
          </p:cNvPr>
          <p:cNvSpPr/>
          <p:nvPr/>
        </p:nvSpPr>
        <p:spPr>
          <a:xfrm>
            <a:off x="9199277" y="1480456"/>
            <a:ext cx="2441860" cy="4612369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3931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582076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UJ CM - JASNY">
  <a:themeElements>
    <a:clrScheme name="UJ CM KOLORY">
      <a:dk1>
        <a:srgbClr val="18345B"/>
      </a:dk1>
      <a:lt1>
        <a:sysClr val="window" lastClr="FFFFFF"/>
      </a:lt1>
      <a:dk2>
        <a:srgbClr val="00519E"/>
      </a:dk2>
      <a:lt2>
        <a:srgbClr val="EEF0F8"/>
      </a:lt2>
      <a:accent1>
        <a:srgbClr val="18345B"/>
      </a:accent1>
      <a:accent2>
        <a:srgbClr val="00519E"/>
      </a:accent2>
      <a:accent3>
        <a:srgbClr val="FCC900"/>
      </a:accent3>
      <a:accent4>
        <a:srgbClr val="E6001B"/>
      </a:accent4>
      <a:accent5>
        <a:srgbClr val="A48E60"/>
      </a:accent5>
      <a:accent6>
        <a:srgbClr val="CDB590"/>
      </a:accent6>
      <a:hlink>
        <a:srgbClr val="006CD1"/>
      </a:hlink>
      <a:folHlink>
        <a:srgbClr val="7D9CB9"/>
      </a:folHlink>
    </a:clrScheme>
    <a:fontScheme name="UJ CM FONTS">
      <a:majorFont>
        <a:latin typeface="Ubuntu Light"/>
        <a:ea typeface=""/>
        <a:cs typeface=""/>
      </a:majorFont>
      <a:minorFont>
        <a:latin typeface="Ubuntu Light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>
        <a:spAutoFit/>
      </a:bodyPr>
      <a:lstStyle>
        <a:defPPr algn="l">
          <a:defRPr sz="2400" dirty="0">
            <a:solidFill>
              <a:schemeClr val="tx2"/>
            </a:solidFill>
            <a:latin typeface="Ubuntu Light" panose="020B0304030602030204" pitchFamily="34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UJ CM - CIEMNY">
  <a:themeElements>
    <a:clrScheme name="UJ CM KOLORY">
      <a:dk1>
        <a:srgbClr val="18345B"/>
      </a:dk1>
      <a:lt1>
        <a:sysClr val="window" lastClr="FFFFFF"/>
      </a:lt1>
      <a:dk2>
        <a:srgbClr val="00519E"/>
      </a:dk2>
      <a:lt2>
        <a:srgbClr val="EEF0F8"/>
      </a:lt2>
      <a:accent1>
        <a:srgbClr val="18345B"/>
      </a:accent1>
      <a:accent2>
        <a:srgbClr val="00519E"/>
      </a:accent2>
      <a:accent3>
        <a:srgbClr val="FCC900"/>
      </a:accent3>
      <a:accent4>
        <a:srgbClr val="E6001B"/>
      </a:accent4>
      <a:accent5>
        <a:srgbClr val="A48E60"/>
      </a:accent5>
      <a:accent6>
        <a:srgbClr val="CDB590"/>
      </a:accent6>
      <a:hlink>
        <a:srgbClr val="006CD1"/>
      </a:hlink>
      <a:folHlink>
        <a:srgbClr val="7D9CB9"/>
      </a:folHlink>
    </a:clrScheme>
    <a:fontScheme name="UJ CM FONTS">
      <a:majorFont>
        <a:latin typeface="Ubuntu Light"/>
        <a:ea typeface=""/>
        <a:cs typeface=""/>
      </a:majorFont>
      <a:minorFont>
        <a:latin typeface="Ubuntu Light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>
        <a:spAutoFit/>
      </a:bodyPr>
      <a:lstStyle>
        <a:defPPr algn="l">
          <a:defRPr sz="2400" dirty="0">
            <a:solidFill>
              <a:schemeClr val="tx2"/>
            </a:solidFill>
            <a:latin typeface="Ubuntu Light" panose="020B0304030602030204" pitchFamily="34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969</Words>
  <Application>Microsoft Office PowerPoint</Application>
  <PresentationFormat>Panoramiczny</PresentationFormat>
  <Paragraphs>46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18</vt:i4>
      </vt:variant>
    </vt:vector>
  </HeadingPairs>
  <TitlesOfParts>
    <vt:vector size="23" baseType="lpstr">
      <vt:lpstr>Ubuntu Light</vt:lpstr>
      <vt:lpstr>Ubuntu</vt:lpstr>
      <vt:lpstr>Arial</vt:lpstr>
      <vt:lpstr>Motyw UJ CM - JASNY</vt:lpstr>
      <vt:lpstr>Motyw UJ CM - CIEMNY</vt:lpstr>
      <vt:lpstr>Szablon prezentacji Uniwersytetu Jagiellońskiego Collegium Medicum</vt:lpstr>
      <vt:lpstr>Przykładowe slajdy</vt:lpstr>
      <vt:lpstr>Tytuł prezentacji Jeśliby automat czasu  z sekundami</vt:lpstr>
      <vt:lpstr>Przykładowy tytuł rozdziału</vt:lpstr>
      <vt:lpstr>Tytuł slajdu - Postępowania w Przestrzeni  |  Podtytuł slajdu  -  podtytuł w jednej linii  </vt:lpstr>
      <vt:lpstr>Tytuł slajdu - Postępowania w Przestrzeni</vt:lpstr>
      <vt:lpstr>Tytuł slajdu - Postępowania w Przestrzeni </vt:lpstr>
      <vt:lpstr>Tytuł slajdu - Postępowania w Przestrzeni </vt:lpstr>
      <vt:lpstr>Prezentacja programu PowerPoint</vt:lpstr>
      <vt:lpstr>Prezentacja programu PowerPoint</vt:lpstr>
      <vt:lpstr>Tytuł prezentacji Jeśliby automat czasu  z sekundami</vt:lpstr>
      <vt:lpstr>Przykładowy tytuł rozdziału</vt:lpstr>
      <vt:lpstr>Tytuł slajdu - Postępowania w Przestrzeni  |  Podtytuł slajdu  -  podtytuł w jednej linii  </vt:lpstr>
      <vt:lpstr>Tytuł slajdu - Postępowania w Przestrzeni</vt:lpstr>
      <vt:lpstr>Tytuł slajdu - Postępowania w Przestrzeni </vt:lpstr>
      <vt:lpstr>Tytuł slajdu - Postępowania w Przestrzeni 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2019-03-19T13:25:05Z</dcterms:created>
  <dcterms:modified xsi:type="dcterms:W3CDTF">2020-05-28T09:59:35Z</dcterms:modified>
</cp:coreProperties>
</file>