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  <p:sldMasterId id="2147483659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embeddedFontLst>
    <p:embeddedFont>
      <p:font typeface="Ubuntu" panose="020B0504030602030204" pitchFamily="34" charset="0"/>
      <p:regular r:id="rId8"/>
      <p:bold r:id="rId9"/>
      <p:italic r:id="rId10"/>
      <p:boldItalic r:id="rId11"/>
    </p:embeddedFont>
    <p:embeddedFont>
      <p:font typeface="Ubuntu Light" panose="020B0304030602030204" pitchFamily="34" charset="0"/>
      <p:regular r:id="rId12"/>
      <p:italic r:id="rId13"/>
    </p:embeddedFont>
  </p:embeddedFont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414" userDrawn="1">
          <p15:clr>
            <a:srgbClr val="A4A3A4"/>
          </p15:clr>
        </p15:guide>
        <p15:guide id="6" pos="347" userDrawn="1">
          <p15:clr>
            <a:srgbClr val="A4A3A4"/>
          </p15:clr>
        </p15:guide>
        <p15:guide id="7" orient="horz" pos="3838" userDrawn="1">
          <p15:clr>
            <a:srgbClr val="A4A3A4"/>
          </p15:clr>
        </p15:guide>
        <p15:guide id="8" pos="7333" userDrawn="1">
          <p15:clr>
            <a:srgbClr val="A4A3A4"/>
          </p15:clr>
        </p15:guide>
        <p15:guide id="9" pos="7447" userDrawn="1">
          <p15:clr>
            <a:srgbClr val="A4A3A4"/>
          </p15:clr>
        </p15:guide>
        <p15:guide id="10" orient="horz" pos="4201" userDrawn="1">
          <p15:clr>
            <a:srgbClr val="A4A3A4"/>
          </p15:clr>
        </p15:guide>
        <p15:guide id="12" orient="horz" pos="845" userDrawn="1">
          <p15:clr>
            <a:srgbClr val="A4A3A4"/>
          </p15:clr>
        </p15:guide>
        <p15:guide id="13" orient="horz" pos="504" userDrawn="1">
          <p15:clr>
            <a:srgbClr val="A4A3A4"/>
          </p15:clr>
        </p15:guide>
        <p15:guide id="14" orient="horz" pos="663" userDrawn="1">
          <p15:clr>
            <a:srgbClr val="A4A3A4"/>
          </p15:clr>
        </p15:guide>
        <p15:guide id="15" orient="horz" pos="913" userDrawn="1">
          <p15:clr>
            <a:srgbClr val="A4A3A4"/>
          </p15:clr>
        </p15:guide>
        <p15:guide id="16" orient="horz" pos="731" userDrawn="1">
          <p15:clr>
            <a:srgbClr val="A4A3A4"/>
          </p15:clr>
        </p15:guide>
        <p15:guide id="17" pos="2547" userDrawn="1">
          <p15:clr>
            <a:srgbClr val="A4A3A4"/>
          </p15:clr>
        </p15:guide>
        <p15:guide id="18" pos="4021" userDrawn="1">
          <p15:clr>
            <a:srgbClr val="A4A3A4"/>
          </p15:clr>
        </p15:guide>
        <p15:guide id="19" pos="2751" userDrawn="1">
          <p15:clr>
            <a:srgbClr val="A4A3A4"/>
          </p15:clr>
        </p15:guide>
        <p15:guide id="20" pos="3636" userDrawn="1">
          <p15:clr>
            <a:srgbClr val="A4A3A4"/>
          </p15:clr>
        </p15:guide>
        <p15:guide id="21" pos="4951" userDrawn="1">
          <p15:clr>
            <a:srgbClr val="A4A3A4"/>
          </p15:clr>
        </p15:guide>
        <p15:guide id="22" pos="5133" userDrawn="1">
          <p15:clr>
            <a:srgbClr val="A4A3A4"/>
          </p15:clr>
        </p15:guide>
        <p15:guide id="23" orient="horz" userDrawn="1">
          <p15:clr>
            <a:srgbClr val="A4A3A4"/>
          </p15:clr>
        </p15:guide>
        <p15:guide id="24" orient="horz" pos="9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96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8" y="330"/>
      </p:cViewPr>
      <p:guideLst>
        <p:guide orient="horz" pos="2160"/>
        <p:guide pos="3840"/>
        <p:guide orient="horz" pos="414"/>
        <p:guide pos="347"/>
        <p:guide orient="horz" pos="3838"/>
        <p:guide pos="7333"/>
        <p:guide pos="7447"/>
        <p:guide orient="horz" pos="4201"/>
        <p:guide orient="horz" pos="845"/>
        <p:guide orient="horz" pos="504"/>
        <p:guide orient="horz" pos="663"/>
        <p:guide orient="horz" pos="913"/>
        <p:guide orient="horz" pos="731"/>
        <p:guide pos="2547"/>
        <p:guide pos="4021"/>
        <p:guide pos="2751"/>
        <p:guide pos="3636"/>
        <p:guide pos="4951"/>
        <p:guide pos="5133"/>
        <p:guide orient="horz"/>
        <p:guide orient="horz" pos="9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4.fntdata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2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EE36C80F-D903-42C4-95DF-6C9CF780BF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56748" y="731152"/>
            <a:ext cx="2678504" cy="1584000"/>
          </a:xfrm>
          <a:prstGeom prst="rect">
            <a:avLst/>
          </a:prstGeom>
        </p:spPr>
      </p:pic>
      <p:sp>
        <p:nvSpPr>
          <p:cNvPr id="11" name="Tytuł 10">
            <a:extLst>
              <a:ext uri="{FF2B5EF4-FFF2-40B4-BE49-F238E27FC236}">
                <a16:creationId xmlns:a16="http://schemas.microsoft.com/office/drawing/2014/main" id="{B3DBDFF0-D614-493D-BA48-E07461D304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326" y="2729606"/>
            <a:ext cx="11055349" cy="3374441"/>
          </a:xfrm>
          <a:prstGeom prst="rect">
            <a:avLst/>
          </a:prstGeom>
        </p:spPr>
        <p:txBody>
          <a:bodyPr lIns="0" rIns="0"/>
          <a:lstStyle>
            <a:lvl1pPr algn="ctr">
              <a:lnSpc>
                <a:spcPct val="100000"/>
              </a:lnSpc>
              <a:spcBef>
                <a:spcPts val="0"/>
              </a:spcBef>
              <a:defRPr sz="40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Tytuł prezentacji</a:t>
            </a:r>
          </a:p>
        </p:txBody>
      </p:sp>
    </p:spTree>
    <p:extLst>
      <p:ext uri="{BB962C8B-B14F-4D97-AF65-F5344CB8AC3E}">
        <p14:creationId xmlns:p14="http://schemas.microsoft.com/office/powerpoint/2010/main" val="1549798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AA663F32-47D1-46FA-82D6-6C00FE6D5F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1597" y="749276"/>
            <a:ext cx="2728806" cy="1584000"/>
          </a:xfrm>
          <a:prstGeom prst="rect">
            <a:avLst/>
          </a:prstGeom>
        </p:spPr>
      </p:pic>
      <p:sp>
        <p:nvSpPr>
          <p:cNvPr id="11" name="Tytuł 10">
            <a:extLst>
              <a:ext uri="{FF2B5EF4-FFF2-40B4-BE49-F238E27FC236}">
                <a16:creationId xmlns:a16="http://schemas.microsoft.com/office/drawing/2014/main" id="{B3DBDFF0-D614-493D-BA48-E07461D304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326" y="2729606"/>
            <a:ext cx="11055349" cy="3374441"/>
          </a:xfrm>
          <a:prstGeom prst="rect">
            <a:avLst/>
          </a:prstGeom>
        </p:spPr>
        <p:txBody>
          <a:bodyPr lIns="0" rIns="0"/>
          <a:lstStyle>
            <a:lvl1pPr algn="ctr">
              <a:lnSpc>
                <a:spcPct val="100000"/>
              </a:lnSpc>
              <a:spcBef>
                <a:spcPts val="0"/>
              </a:spcBef>
              <a:defRPr sz="40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Tytuł prezentacji</a:t>
            </a:r>
          </a:p>
        </p:txBody>
      </p:sp>
    </p:spTree>
    <p:extLst>
      <p:ext uri="{BB962C8B-B14F-4D97-AF65-F5344CB8AC3E}">
        <p14:creationId xmlns:p14="http://schemas.microsoft.com/office/powerpoint/2010/main" val="1344599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dzia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0">
            <a:extLst>
              <a:ext uri="{FF2B5EF4-FFF2-40B4-BE49-F238E27FC236}">
                <a16:creationId xmlns:a16="http://schemas.microsoft.com/office/drawing/2014/main" id="{B3DBDFF0-D614-493D-BA48-E07461D304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326" y="2046904"/>
            <a:ext cx="11055349" cy="3374441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Wpisz tytuł rozdziału</a:t>
            </a:r>
          </a:p>
        </p:txBody>
      </p:sp>
    </p:spTree>
    <p:extLst>
      <p:ext uri="{BB962C8B-B14F-4D97-AF65-F5344CB8AC3E}">
        <p14:creationId xmlns:p14="http://schemas.microsoft.com/office/powerpoint/2010/main" val="28868154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A857A18D-6BF0-422C-B29C-4B4F1BD752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392927"/>
            <a:ext cx="1222416" cy="329395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345528"/>
            <a:ext cx="11090274" cy="417187"/>
          </a:xfrm>
          <a:prstGeom prst="rect">
            <a:avLst/>
          </a:prstGeom>
        </p:spPr>
        <p:txBody>
          <a:bodyPr lIns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082705"/>
            <a:ext cx="5545136" cy="501012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  <p:cxnSp>
        <p:nvCxnSpPr>
          <p:cNvPr id="14" name="Łącznik prosty 13">
            <a:extLst>
              <a:ext uri="{FF2B5EF4-FFF2-40B4-BE49-F238E27FC236}">
                <a16:creationId xmlns:a16="http://schemas.microsoft.com/office/drawing/2014/main" id="{CEE54D18-0A1F-4911-B892-47B6E6024FD6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B01AA776-3549-4B83-8EE3-9428832224FF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>
                <a:solidFill>
                  <a:schemeClr val="bg1"/>
                </a:solidFill>
                <a:latin typeface="Ubuntu Light" pitchFamily="34" charset="0"/>
              </a:rPr>
              <a:t>www.</a:t>
            </a:r>
            <a:r>
              <a:rPr lang="pl-PL" sz="1051" b="1" dirty="0">
                <a:solidFill>
                  <a:schemeClr val="bg1"/>
                </a:solidFill>
                <a:latin typeface="Ubuntu" pitchFamily="34" charset="0"/>
              </a:rPr>
              <a:t>cm-uj.krakow.pl/en</a:t>
            </a:r>
          </a:p>
        </p:txBody>
      </p: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id="{A16889B1-82C5-4B5F-B923-F2C787E8C857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7735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, podtyty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34E18764-782D-4471-8791-C83E8BF1A58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863" y="837483"/>
            <a:ext cx="5545137" cy="311233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Podtytuł slajdu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45528"/>
            <a:ext cx="11090271" cy="417190"/>
          </a:xfrm>
          <a:prstGeom prst="rect">
            <a:avLst/>
          </a:prstGeom>
        </p:spPr>
        <p:txBody>
          <a:bodyPr lIns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209D2EB5-5820-44B6-8C98-CE7A53ABF929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358932"/>
            <a:ext cx="5545136" cy="4733892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B01AA776-3549-4B83-8EE3-9428832224FF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>
                <a:solidFill>
                  <a:schemeClr val="bg1"/>
                </a:solidFill>
                <a:latin typeface="Ubuntu Light" pitchFamily="34" charset="0"/>
              </a:rPr>
              <a:t>www.</a:t>
            </a:r>
            <a:r>
              <a:rPr lang="pl-PL" sz="1051" b="1" dirty="0">
                <a:solidFill>
                  <a:schemeClr val="bg1"/>
                </a:solidFill>
                <a:latin typeface="Ubuntu" pitchFamily="34" charset="0"/>
              </a:rPr>
              <a:t>cm-uj.krakow.pl/en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77C8BF39-EEF2-4363-A3CA-2D259E856C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392927"/>
            <a:ext cx="1222416" cy="32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7962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 - bez stop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345528"/>
            <a:ext cx="11090274" cy="417187"/>
          </a:xfrm>
          <a:prstGeom prst="rect">
            <a:avLst/>
          </a:prstGeom>
        </p:spPr>
        <p:txBody>
          <a:bodyPr lIns="0">
            <a:no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082705"/>
            <a:ext cx="5545136" cy="501012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id="{A16889B1-82C5-4B5F-B923-F2C787E8C857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977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, podtytył i zawartość - bez stop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34E18764-782D-4471-8791-C83E8BF1A58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863" y="837483"/>
            <a:ext cx="5545137" cy="311233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Podtytuł slajdu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45528"/>
            <a:ext cx="11090271" cy="417190"/>
          </a:xfrm>
          <a:prstGeom prst="rect">
            <a:avLst/>
          </a:prstGeom>
        </p:spPr>
        <p:txBody>
          <a:bodyPr lIns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209D2EB5-5820-44B6-8C98-CE7A53ABF929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358932"/>
            <a:ext cx="5545136" cy="4733892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B01AA776-3549-4B83-8EE3-9428832224FF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>
                <a:solidFill>
                  <a:schemeClr val="bg1"/>
                </a:solidFill>
                <a:latin typeface="Ubuntu Light" pitchFamily="34" charset="0"/>
              </a:rPr>
              <a:t>www.</a:t>
            </a:r>
            <a:r>
              <a:rPr lang="pl-PL" sz="1051" b="1" dirty="0">
                <a:solidFill>
                  <a:schemeClr val="bg1"/>
                </a:solidFill>
                <a:latin typeface="Ubuntu" pitchFamily="34" charset="0"/>
              </a:rPr>
              <a:t>cm-uj.krakow.pl/en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6BDB4739-DCAE-4593-AA43-F01A2185E9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392927"/>
            <a:ext cx="1222416" cy="32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0967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p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209D2EB5-5820-44B6-8C98-CE7A53ABF929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01AA776-3549-4B83-8EE3-9428832224FF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>
                <a:solidFill>
                  <a:schemeClr val="bg1"/>
                </a:solidFill>
                <a:latin typeface="Ubuntu Light" pitchFamily="34" charset="0"/>
              </a:rPr>
              <a:t>www.</a:t>
            </a:r>
            <a:r>
              <a:rPr lang="pl-PL" sz="1051" b="1" dirty="0">
                <a:solidFill>
                  <a:schemeClr val="bg1"/>
                </a:solidFill>
                <a:latin typeface="Ubuntu" pitchFamily="34" charset="0"/>
              </a:rPr>
              <a:t>cm-uj.krakow.pl/en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5D56A9EE-2448-41DC-84BF-F35959F7E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392927"/>
            <a:ext cx="1222416" cy="32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735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4072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cje końcow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671F7AE5-CEE1-424D-A010-91399B49C25D}"/>
              </a:ext>
            </a:extLst>
          </p:cNvPr>
          <p:cNvSpPr txBox="1"/>
          <p:nvPr userDrawn="1"/>
        </p:nvSpPr>
        <p:spPr>
          <a:xfrm>
            <a:off x="1648560" y="2840806"/>
            <a:ext cx="88948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pl-PL" sz="2800" dirty="0">
                <a:solidFill>
                  <a:schemeClr val="bg1"/>
                </a:solidFill>
              </a:rPr>
              <a:t>www.</a:t>
            </a:r>
            <a:r>
              <a:rPr lang="pl-PL" sz="2800" b="1" dirty="0">
                <a:solidFill>
                  <a:schemeClr val="bg1"/>
                </a:solidFill>
                <a:latin typeface="Ubuntu" panose="020B0504030602030204" pitchFamily="34" charset="0"/>
              </a:rPr>
              <a:t>cm-uj.krakow.pl/en </a:t>
            </a:r>
          </a:p>
          <a:p>
            <a:pPr algn="ctr">
              <a:spcBef>
                <a:spcPts val="1200"/>
              </a:spcBef>
            </a:pPr>
            <a:r>
              <a:rPr lang="pl-PL" sz="2800" dirty="0">
                <a:solidFill>
                  <a:schemeClr val="bg1"/>
                </a:solidFill>
              </a:rPr>
              <a:t>facebook.com/</a:t>
            </a:r>
            <a:r>
              <a:rPr lang="pl-PL" sz="2800" b="1" dirty="0" err="1">
                <a:solidFill>
                  <a:schemeClr val="bg1"/>
                </a:solidFill>
                <a:latin typeface="Ubuntu" panose="020B0504030602030204" pitchFamily="34" charset="0"/>
              </a:rPr>
              <a:t>UJCMuniversity</a:t>
            </a:r>
            <a:endParaRPr lang="pl-PL" sz="2800" b="1" kern="1400" spc="400" dirty="0">
              <a:solidFill>
                <a:schemeClr val="bg1"/>
              </a:solidFill>
              <a:latin typeface="Ubuntu" panose="020B0504030602030204" pitchFamily="34" charset="0"/>
              <a:ea typeface="Lato Heavy" pitchFamily="34" charset="0"/>
              <a:cs typeface="Lato Heavy" pitchFamily="34" charset="0"/>
            </a:endParaRPr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CFF46A74-E164-494D-8C81-443057E5B3E1}"/>
              </a:ext>
            </a:extLst>
          </p:cNvPr>
          <p:cNvCxnSpPr>
            <a:cxnSpLocks/>
          </p:cNvCxnSpPr>
          <p:nvPr userDrawn="1"/>
        </p:nvCxnSpPr>
        <p:spPr>
          <a:xfrm>
            <a:off x="1648560" y="4183397"/>
            <a:ext cx="889488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ytuł 10">
            <a:extLst>
              <a:ext uri="{FF2B5EF4-FFF2-40B4-BE49-F238E27FC236}">
                <a16:creationId xmlns:a16="http://schemas.microsoft.com/office/drawing/2014/main" id="{1FABF8A0-4F79-43FD-81D8-ED10B69523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11090" y="4431309"/>
            <a:ext cx="7569820" cy="921576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dane prezentującego (opcjonalnie)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2C464A09-F3C1-49F2-81D1-1560965E10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1597" y="749276"/>
            <a:ext cx="2728806" cy="15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488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dzia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0">
            <a:extLst>
              <a:ext uri="{FF2B5EF4-FFF2-40B4-BE49-F238E27FC236}">
                <a16:creationId xmlns:a16="http://schemas.microsoft.com/office/drawing/2014/main" id="{B3DBDFF0-D614-493D-BA48-E07461D304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326" y="2046904"/>
            <a:ext cx="11055349" cy="3374441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6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Wpisz tytuł rozdziału</a:t>
            </a:r>
          </a:p>
        </p:txBody>
      </p:sp>
    </p:spTree>
    <p:extLst>
      <p:ext uri="{BB962C8B-B14F-4D97-AF65-F5344CB8AC3E}">
        <p14:creationId xmlns:p14="http://schemas.microsoft.com/office/powerpoint/2010/main" val="1492923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345528"/>
            <a:ext cx="11090274" cy="417187"/>
          </a:xfrm>
          <a:prstGeom prst="rect">
            <a:avLst/>
          </a:prstGeom>
        </p:spPr>
        <p:txBody>
          <a:bodyPr lIns="0"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209D2EB5-5820-44B6-8C98-CE7A53ABF929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D04018B4-EAA6-41FB-9120-CF5C097B5F31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>
                <a:solidFill>
                  <a:schemeClr val="tx2"/>
                </a:solidFill>
                <a:latin typeface="Ubuntu Light" pitchFamily="34" charset="0"/>
              </a:rPr>
              <a:t>www.</a:t>
            </a:r>
            <a:r>
              <a:rPr lang="pl-PL" sz="1051" b="1" dirty="0">
                <a:solidFill>
                  <a:schemeClr val="tx2"/>
                </a:solidFill>
                <a:latin typeface="Ubuntu" pitchFamily="34" charset="0"/>
              </a:rPr>
              <a:t>cm-uj.krakow.pl/en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082705"/>
            <a:ext cx="5545136" cy="501012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FE95745-BE83-4BE3-9C89-60A54477EE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400974"/>
            <a:ext cx="1182304" cy="33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6073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, podtyty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34E18764-782D-4471-8791-C83E8BF1A58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863" y="837483"/>
            <a:ext cx="5545137" cy="311233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pl-PL" dirty="0"/>
              <a:t>Podtytuł slajdu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45528"/>
            <a:ext cx="11090271" cy="417190"/>
          </a:xfrm>
          <a:prstGeom prst="rect">
            <a:avLst/>
          </a:prstGeom>
        </p:spPr>
        <p:txBody>
          <a:bodyPr lIns="0"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209D2EB5-5820-44B6-8C98-CE7A53ABF929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1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466882"/>
            <a:ext cx="5545136" cy="455363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D04018B4-EAA6-41FB-9120-CF5C097B5F31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>
                <a:solidFill>
                  <a:schemeClr val="tx2"/>
                </a:solidFill>
                <a:latin typeface="Ubuntu Light" pitchFamily="34" charset="0"/>
              </a:rPr>
              <a:t>www.</a:t>
            </a:r>
            <a:r>
              <a:rPr lang="pl-PL" sz="1051" b="1" dirty="0">
                <a:solidFill>
                  <a:schemeClr val="tx2"/>
                </a:solidFill>
                <a:latin typeface="Ubuntu" pitchFamily="34" charset="0"/>
              </a:rPr>
              <a:t>cm-uj.krakow.pl/en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BF913B20-2DE9-4222-BEDC-07E043CBF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400974"/>
            <a:ext cx="1182304" cy="33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6010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47" userDrawn="1">
          <p15:clr>
            <a:srgbClr val="FBAE40"/>
          </p15:clr>
        </p15:guide>
        <p15:guide id="3" pos="7333" userDrawn="1">
          <p15:clr>
            <a:srgbClr val="FBAE40"/>
          </p15:clr>
        </p15:guide>
        <p15:guide id="4" orient="horz" pos="383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 - bez stop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345528"/>
            <a:ext cx="11090274" cy="417187"/>
          </a:xfrm>
          <a:prstGeom prst="rect">
            <a:avLst/>
          </a:prstGeom>
        </p:spPr>
        <p:txBody>
          <a:bodyPr lIns="0">
            <a:noAutofit/>
          </a:bodyPr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082705"/>
            <a:ext cx="5545136" cy="501012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</p:spTree>
    <p:extLst>
      <p:ext uri="{BB962C8B-B14F-4D97-AF65-F5344CB8AC3E}">
        <p14:creationId xmlns:p14="http://schemas.microsoft.com/office/powerpoint/2010/main" val="820185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, podtytył i zawartość - bez stop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34E18764-782D-4471-8791-C83E8BF1A58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863" y="837483"/>
            <a:ext cx="5545137" cy="311233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pl-PL" dirty="0"/>
              <a:t>Podtytuł slajdu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45528"/>
            <a:ext cx="11090271" cy="417190"/>
          </a:xfrm>
          <a:prstGeom prst="rect">
            <a:avLst/>
          </a:prstGeom>
        </p:spPr>
        <p:txBody>
          <a:bodyPr lIns="0"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209D2EB5-5820-44B6-8C98-CE7A53ABF929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1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466882"/>
            <a:ext cx="5545136" cy="455363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D04018B4-EAA6-41FB-9120-CF5C097B5F31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>
                <a:solidFill>
                  <a:schemeClr val="tx2"/>
                </a:solidFill>
                <a:latin typeface="Ubuntu Light" pitchFamily="34" charset="0"/>
              </a:rPr>
              <a:t>www.</a:t>
            </a:r>
            <a:r>
              <a:rPr lang="pl-PL" sz="1051" b="1" dirty="0">
                <a:solidFill>
                  <a:schemeClr val="tx2"/>
                </a:solidFill>
                <a:latin typeface="Ubuntu" pitchFamily="34" charset="0"/>
              </a:rPr>
              <a:t>cm-uj.krakow.pl/en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2E6188DE-B803-41FA-A653-F267AAD88D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400974"/>
            <a:ext cx="1182304" cy="33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5244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p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209D2EB5-5820-44B6-8C98-CE7A53ABF929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04018B4-EAA6-41FB-9120-CF5C097B5F31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>
                <a:solidFill>
                  <a:schemeClr val="tx2"/>
                </a:solidFill>
                <a:latin typeface="Ubuntu Light" pitchFamily="34" charset="0"/>
              </a:rPr>
              <a:t>www.</a:t>
            </a:r>
            <a:r>
              <a:rPr lang="pl-PL" sz="1051" b="1" dirty="0">
                <a:solidFill>
                  <a:schemeClr val="tx2"/>
                </a:solidFill>
                <a:latin typeface="Ubuntu" pitchFamily="34" charset="0"/>
              </a:rPr>
              <a:t>cm-uj.krakow.pl/en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09809AFA-D54A-48A8-A54E-D5A29FC21D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400974"/>
            <a:ext cx="1182304" cy="33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26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787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cje końcow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671F7AE5-CEE1-424D-A010-91399B49C25D}"/>
              </a:ext>
            </a:extLst>
          </p:cNvPr>
          <p:cNvSpPr txBox="1"/>
          <p:nvPr userDrawn="1"/>
        </p:nvSpPr>
        <p:spPr>
          <a:xfrm>
            <a:off x="1648560" y="2840806"/>
            <a:ext cx="8894879" cy="110799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Bef>
                <a:spcPts val="1200"/>
              </a:spcBef>
            </a:pPr>
            <a:r>
              <a:rPr lang="pl-PL" sz="2800" dirty="0">
                <a:solidFill>
                  <a:schemeClr val="tx2"/>
                </a:solidFill>
              </a:rPr>
              <a:t>www.</a:t>
            </a:r>
            <a:r>
              <a:rPr lang="pl-PL" sz="2800" b="1" dirty="0">
                <a:solidFill>
                  <a:schemeClr val="tx2"/>
                </a:solidFill>
                <a:latin typeface="Ubuntu" panose="020B0504030602030204" pitchFamily="34" charset="0"/>
              </a:rPr>
              <a:t>cm-uj.krakow.pl/en </a:t>
            </a:r>
          </a:p>
          <a:p>
            <a:pPr algn="ctr">
              <a:spcBef>
                <a:spcPts val="1200"/>
              </a:spcBef>
            </a:pPr>
            <a:r>
              <a:rPr lang="pl-PL" sz="2800" dirty="0">
                <a:solidFill>
                  <a:schemeClr val="tx2"/>
                </a:solidFill>
              </a:rPr>
              <a:t>facebook.com/</a:t>
            </a:r>
            <a:r>
              <a:rPr lang="pl-PL" sz="2800" b="1" dirty="0" err="1">
                <a:solidFill>
                  <a:schemeClr val="tx2"/>
                </a:solidFill>
                <a:latin typeface="Ubuntu" panose="020B0504030602030204" pitchFamily="34" charset="0"/>
              </a:rPr>
              <a:t>UJCMuniversity</a:t>
            </a:r>
            <a:endParaRPr lang="pl-PL" sz="2800" b="1" kern="1400" spc="400" dirty="0">
              <a:solidFill>
                <a:schemeClr val="tx2"/>
              </a:solidFill>
              <a:latin typeface="Ubuntu" panose="020B0504030602030204" pitchFamily="34" charset="0"/>
              <a:ea typeface="Lato Heavy" pitchFamily="34" charset="0"/>
              <a:cs typeface="Lato Heavy" pitchFamily="34" charset="0"/>
            </a:endParaRPr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CFF46A74-E164-494D-8C81-443057E5B3E1}"/>
              </a:ext>
            </a:extLst>
          </p:cNvPr>
          <p:cNvCxnSpPr>
            <a:cxnSpLocks/>
          </p:cNvCxnSpPr>
          <p:nvPr userDrawn="1"/>
        </p:nvCxnSpPr>
        <p:spPr>
          <a:xfrm>
            <a:off x="1648560" y="4183397"/>
            <a:ext cx="889488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ytuł 10">
            <a:extLst>
              <a:ext uri="{FF2B5EF4-FFF2-40B4-BE49-F238E27FC236}">
                <a16:creationId xmlns:a16="http://schemas.microsoft.com/office/drawing/2014/main" id="{1FABF8A0-4F79-43FD-81D8-ED10B69523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11090" y="4431309"/>
            <a:ext cx="7569820" cy="921576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dane prezentującego (opcjonalnie)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EAC55A26-7BF9-439C-B221-CF24D9BD65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56748" y="731152"/>
            <a:ext cx="2678504" cy="15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14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ED6707D9-69A4-4239-87CC-AA855D5E1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1082705"/>
            <a:ext cx="11090273" cy="509425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3" name="Symbol zastępczy tytułu 2">
            <a:extLst>
              <a:ext uri="{FF2B5EF4-FFF2-40B4-BE49-F238E27FC236}">
                <a16:creationId xmlns:a16="http://schemas.microsoft.com/office/drawing/2014/main" id="{93D31CC7-A5E5-4F34-A682-4A25B475D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342901"/>
            <a:ext cx="11090273" cy="655666"/>
          </a:xfrm>
          <a:prstGeom prst="rect">
            <a:avLst/>
          </a:prstGeom>
        </p:spPr>
        <p:txBody>
          <a:bodyPr vert="horz" lIns="0" tIns="45720" rIns="91440" bIns="45720" rtlCol="0" anchor="t" anchorCtr="0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279585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8" r:id="rId3"/>
    <p:sldLayoutId id="2147483653" r:id="rId4"/>
    <p:sldLayoutId id="2147483666" r:id="rId5"/>
    <p:sldLayoutId id="2147483670" r:id="rId6"/>
    <p:sldLayoutId id="2147483667" r:id="rId7"/>
    <p:sldLayoutId id="2147483655" r:id="rId8"/>
    <p:sldLayoutId id="2147483654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18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36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72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ytułu 5">
            <a:extLst>
              <a:ext uri="{FF2B5EF4-FFF2-40B4-BE49-F238E27FC236}">
                <a16:creationId xmlns:a16="http://schemas.microsoft.com/office/drawing/2014/main" id="{089F9C73-0549-4441-BB84-F04475A79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346073"/>
            <a:ext cx="11090274" cy="568327"/>
          </a:xfrm>
          <a:prstGeom prst="rect">
            <a:avLst/>
          </a:prstGeom>
        </p:spPr>
        <p:txBody>
          <a:bodyPr vert="horz" lIns="0" tIns="45720" rIns="91440" bIns="45720" rtlCol="0" anchor="t" anchorCtr="0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9671C419-1785-4F7D-9E92-13054CF4B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1082705"/>
            <a:ext cx="11090273" cy="435133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587393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3" r:id="rId3"/>
    <p:sldLayoutId id="2147483662" r:id="rId4"/>
    <p:sldLayoutId id="2147483669" r:id="rId5"/>
    <p:sldLayoutId id="2147483671" r:id="rId6"/>
    <p:sldLayoutId id="2147483668" r:id="rId7"/>
    <p:sldLayoutId id="2147483664" r:id="rId8"/>
    <p:sldLayoutId id="2147483665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1pPr>
      <a:lvl2pPr marL="18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2pPr>
      <a:lvl3pPr marL="36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54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72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B46D86-2728-47F7-AB16-10981E2DE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936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93F82-44AF-4DC7-9847-C256DCCA2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600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43EBEF3C-71FF-4D2A-B8E1-E2163899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A3C8BE6-AB73-418A-AB6E-13FE2A8D5C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4569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0EECAB3F-A115-4331-8182-BBF8982E313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6628E65B-CDB2-4B60-A169-F9738940F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pl-PL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A352EE9-0F40-4F0D-861C-11D8078CDA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1124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9ECB8E1C-37F7-4C5C-84F0-23618FDAE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2919774"/>
      </p:ext>
    </p:extLst>
  </p:cSld>
  <p:clrMapOvr>
    <a:masterClrMapping/>
  </p:clrMapOvr>
</p:sld>
</file>

<file path=ppt/theme/theme1.xml><?xml version="1.0" encoding="utf-8"?>
<a:theme xmlns:a="http://schemas.openxmlformats.org/drawingml/2006/main" name="UJCM-TEMPLATE-EN-16-9-2019">
  <a:themeElements>
    <a:clrScheme name="UJ CM KOLORY">
      <a:dk1>
        <a:srgbClr val="18345B"/>
      </a:dk1>
      <a:lt1>
        <a:sysClr val="window" lastClr="FFFFFF"/>
      </a:lt1>
      <a:dk2>
        <a:srgbClr val="00519E"/>
      </a:dk2>
      <a:lt2>
        <a:srgbClr val="EEF0F8"/>
      </a:lt2>
      <a:accent1>
        <a:srgbClr val="18345B"/>
      </a:accent1>
      <a:accent2>
        <a:srgbClr val="00519E"/>
      </a:accent2>
      <a:accent3>
        <a:srgbClr val="FCC900"/>
      </a:accent3>
      <a:accent4>
        <a:srgbClr val="E6001B"/>
      </a:accent4>
      <a:accent5>
        <a:srgbClr val="A48E60"/>
      </a:accent5>
      <a:accent6>
        <a:srgbClr val="CDB590"/>
      </a:accent6>
      <a:hlink>
        <a:srgbClr val="006CD1"/>
      </a:hlink>
      <a:folHlink>
        <a:srgbClr val="7D9CB9"/>
      </a:folHlink>
    </a:clrScheme>
    <a:fontScheme name="UJ CM FONTS">
      <a:majorFont>
        <a:latin typeface="Ubuntu Light"/>
        <a:ea typeface=""/>
        <a:cs typeface=""/>
      </a:majorFont>
      <a:minorFont>
        <a:latin typeface="Ubuntu Light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lIns="0">
        <a:spAutoFit/>
      </a:bodyPr>
      <a:lstStyle>
        <a:defPPr algn="l">
          <a:defRPr sz="2400" dirty="0">
            <a:solidFill>
              <a:schemeClr val="tx2"/>
            </a:solidFill>
            <a:latin typeface="Ubuntu Light" panose="020B0304030602030204" pitchFamily="34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UJCM-TEMPLATE-EN-16-9-2019.potx" id="{17C9EEC3-FB14-4DC1-A521-84A001EB651F}" vid="{B609DD0C-A2E4-4951-95F9-C3C57C452748}"/>
    </a:ext>
  </a:extLst>
</a:theme>
</file>

<file path=ppt/theme/theme2.xml><?xml version="1.0" encoding="utf-8"?>
<a:theme xmlns:a="http://schemas.openxmlformats.org/drawingml/2006/main" name="Motyw UJ CM - CIEMNY">
  <a:themeElements>
    <a:clrScheme name="UJ CM KOLORY">
      <a:dk1>
        <a:srgbClr val="18345B"/>
      </a:dk1>
      <a:lt1>
        <a:sysClr val="window" lastClr="FFFFFF"/>
      </a:lt1>
      <a:dk2>
        <a:srgbClr val="00519E"/>
      </a:dk2>
      <a:lt2>
        <a:srgbClr val="EEF0F8"/>
      </a:lt2>
      <a:accent1>
        <a:srgbClr val="18345B"/>
      </a:accent1>
      <a:accent2>
        <a:srgbClr val="00519E"/>
      </a:accent2>
      <a:accent3>
        <a:srgbClr val="FCC900"/>
      </a:accent3>
      <a:accent4>
        <a:srgbClr val="E6001B"/>
      </a:accent4>
      <a:accent5>
        <a:srgbClr val="A48E60"/>
      </a:accent5>
      <a:accent6>
        <a:srgbClr val="CDB590"/>
      </a:accent6>
      <a:hlink>
        <a:srgbClr val="006CD1"/>
      </a:hlink>
      <a:folHlink>
        <a:srgbClr val="7D9CB9"/>
      </a:folHlink>
    </a:clrScheme>
    <a:fontScheme name="UJ CM FONTS">
      <a:majorFont>
        <a:latin typeface="Ubuntu Light"/>
        <a:ea typeface=""/>
        <a:cs typeface=""/>
      </a:majorFont>
      <a:minorFont>
        <a:latin typeface="Ubuntu Light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lIns="0">
        <a:spAutoFit/>
      </a:bodyPr>
      <a:lstStyle>
        <a:defPPr algn="l">
          <a:defRPr sz="2400" dirty="0">
            <a:solidFill>
              <a:schemeClr val="tx2"/>
            </a:solidFill>
            <a:latin typeface="Ubuntu Light" panose="020B0304030602030204" pitchFamily="34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UJCM-TEMPLATE-EN-16-9-2019.potx" id="{17C9EEC3-FB14-4DC1-A521-84A001EB651F}" vid="{6BE6A0A4-E988-45FA-B43B-D78628E0F13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UJCM-TEMPLATE-EN-16-9-2019</Template>
  <TotalTime>0</TotalTime>
  <Words>0</Words>
  <Application>Microsoft Office PowerPoint</Application>
  <PresentationFormat>Panoramiczny</PresentationFormat>
  <Paragraphs>0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Ubuntu Light</vt:lpstr>
      <vt:lpstr>Arial</vt:lpstr>
      <vt:lpstr>Ubuntu</vt:lpstr>
      <vt:lpstr>UJCM-TEMPLATE-EN-16-9-2019</vt:lpstr>
      <vt:lpstr>Motyw UJ CM - CIEMNY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2019-06-17T18:50:07Z</dcterms:created>
  <dcterms:modified xsi:type="dcterms:W3CDTF">2020-05-28T09:59:58Z</dcterms:modified>
</cp:coreProperties>
</file>